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embeddedFontLst>
    <p:embeddedFont>
      <p:font typeface="Nunito SemiBold"/>
      <p:regular r:id="rId24"/>
      <p:bold r:id="rId25"/>
      <p:italic r:id="rId26"/>
      <p:boldItalic r:id="rId27"/>
    </p:embeddedFont>
    <p:embeddedFont>
      <p:font typeface="Nuni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D824919-B159-446F-9CFB-30D634853FD1}">
  <a:tblStyle styleId="{4D824919-B159-446F-9CFB-30D634853FD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SemiBold-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SemiBold-italic.fntdata"/><Relationship Id="rId25" Type="http://schemas.openxmlformats.org/officeDocument/2006/relationships/font" Target="fonts/NunitoSemiBold-bold.fntdata"/><Relationship Id="rId28" Type="http://schemas.openxmlformats.org/officeDocument/2006/relationships/font" Target="fonts/Nunito-regular.fntdata"/><Relationship Id="rId27" Type="http://schemas.openxmlformats.org/officeDocument/2006/relationships/font" Target="fonts/NunitoSemiBold-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3" name="Google Shape;24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1" name="Google Shape;251;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8" name="Google Shape;25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65" name="Google Shape;26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2" name="Google Shape;27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9" name="Google Shape;27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86" name="Google Shape;286;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1" name="Google Shape;29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510bc73b36_0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510bc73b36_0_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98" name="Google Shape;298;g510bc73b36_0_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9" name="Google Shape;16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7514ed6be8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7514ed6be8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0" name="Google Shape;180;g7514ed6be8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7544fea37e_1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544fea37e_1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9" name="Google Shape;189;g7544fea37e_1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752b459ed0_0_3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752b459ed0_0_3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6" name="Google Shape;206;g752b459ed0_0_3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752b459ed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752b459ed0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13" name="Google Shape;213;g752b459ed0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0" name="Google Shape;220;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7" name="Google Shape;22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5" name="Google Shape;23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image" Target="../media/image13.png"/><Relationship Id="rId6" Type="http://schemas.openxmlformats.org/officeDocument/2006/relationships/image" Target="../media/image1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6.png"/><Relationship Id="rId4" Type="http://schemas.openxmlformats.org/officeDocument/2006/relationships/image" Target="../media/image13.png"/><Relationship Id="rId5"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6" name="Google Shape;16;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000"/>
              <a:buNone/>
              <a:defRPr sz="3000"/>
            </a:lvl1pPr>
            <a:lvl2pPr lvl="1" algn="l">
              <a:lnSpc>
                <a:spcPct val="90000"/>
              </a:lnSpc>
              <a:spcBef>
                <a:spcPts val="0"/>
              </a:spcBef>
              <a:spcAft>
                <a:spcPts val="0"/>
              </a:spcAft>
              <a:buSzPts val="3000"/>
              <a:buNone/>
              <a:defRPr sz="3000"/>
            </a:lvl2pPr>
            <a:lvl3pPr lvl="2" algn="l">
              <a:lnSpc>
                <a:spcPct val="90000"/>
              </a:lnSpc>
              <a:spcBef>
                <a:spcPts val="0"/>
              </a:spcBef>
              <a:spcAft>
                <a:spcPts val="0"/>
              </a:spcAft>
              <a:buSzPts val="3000"/>
              <a:buNone/>
              <a:defRPr sz="3000"/>
            </a:lvl3pPr>
            <a:lvl4pPr lvl="3" algn="l">
              <a:lnSpc>
                <a:spcPct val="90000"/>
              </a:lnSpc>
              <a:spcBef>
                <a:spcPts val="0"/>
              </a:spcBef>
              <a:spcAft>
                <a:spcPts val="0"/>
              </a:spcAft>
              <a:buSzPts val="3000"/>
              <a:buNone/>
              <a:defRPr sz="3000"/>
            </a:lvl4pPr>
            <a:lvl5pPr lvl="4" algn="l">
              <a:lnSpc>
                <a:spcPct val="90000"/>
              </a:lnSpc>
              <a:spcBef>
                <a:spcPts val="0"/>
              </a:spcBef>
              <a:spcAft>
                <a:spcPts val="0"/>
              </a:spcAft>
              <a:buSzPts val="3000"/>
              <a:buNone/>
              <a:defRPr sz="3000"/>
            </a:lvl5pPr>
            <a:lvl6pPr lvl="5" algn="l">
              <a:lnSpc>
                <a:spcPct val="90000"/>
              </a:lnSpc>
              <a:spcBef>
                <a:spcPts val="0"/>
              </a:spcBef>
              <a:spcAft>
                <a:spcPts val="0"/>
              </a:spcAft>
              <a:buSzPts val="3000"/>
              <a:buNone/>
              <a:defRPr sz="3000"/>
            </a:lvl6pPr>
            <a:lvl7pPr lvl="6" algn="l">
              <a:lnSpc>
                <a:spcPct val="90000"/>
              </a:lnSpc>
              <a:spcBef>
                <a:spcPts val="0"/>
              </a:spcBef>
              <a:spcAft>
                <a:spcPts val="0"/>
              </a:spcAft>
              <a:buSzPts val="3000"/>
              <a:buNone/>
              <a:defRPr sz="3000"/>
            </a:lvl7pPr>
            <a:lvl8pPr lvl="7" algn="l">
              <a:lnSpc>
                <a:spcPct val="90000"/>
              </a:lnSpc>
              <a:spcBef>
                <a:spcPts val="0"/>
              </a:spcBef>
              <a:spcAft>
                <a:spcPts val="0"/>
              </a:spcAft>
              <a:buSzPts val="3000"/>
              <a:buNone/>
              <a:defRPr sz="3000"/>
            </a:lvl8pPr>
            <a:lvl9pPr lvl="8" algn="l">
              <a:lnSpc>
                <a:spcPct val="90000"/>
              </a:lnSpc>
              <a:spcBef>
                <a:spcPts val="0"/>
              </a:spcBef>
              <a:spcAft>
                <a:spcPts val="0"/>
              </a:spcAft>
              <a:buSzPts val="3000"/>
              <a:buNone/>
              <a:defRPr sz="3000"/>
            </a:lvl9pPr>
          </a:lstStyle>
          <a:p/>
        </p:txBody>
      </p:sp>
      <p:pic>
        <p:nvPicPr>
          <p:cNvPr id="17" name="Google Shape;17;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8" name="Google Shape;18;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defRPr>
            </a:lvl1pPr>
            <a:lvl2pPr lvl="1" algn="ctr">
              <a:lnSpc>
                <a:spcPct val="90000"/>
              </a:lnSpc>
              <a:spcBef>
                <a:spcPts val="500"/>
              </a:spcBef>
              <a:spcAft>
                <a:spcPts val="0"/>
              </a:spcAft>
              <a:buClr>
                <a:schemeClr val="dk1"/>
              </a:buClr>
              <a:buSzPts val="2400"/>
              <a:buNone/>
              <a:defRPr/>
            </a:lvl2pPr>
            <a:lvl3pPr lvl="2" algn="ctr">
              <a:lnSpc>
                <a:spcPct val="90000"/>
              </a:lnSpc>
              <a:spcBef>
                <a:spcPts val="500"/>
              </a:spcBef>
              <a:spcAft>
                <a:spcPts val="0"/>
              </a:spcAft>
              <a:buClr>
                <a:schemeClr val="dk1"/>
              </a:buClr>
              <a:buSzPts val="2400"/>
              <a:buNone/>
              <a:defRPr sz="2400"/>
            </a:lvl3pPr>
            <a:lvl4pPr lvl="3" algn="ctr">
              <a:lnSpc>
                <a:spcPct val="90000"/>
              </a:lnSpc>
              <a:spcBef>
                <a:spcPts val="500"/>
              </a:spcBef>
              <a:spcAft>
                <a:spcPts val="0"/>
              </a:spcAft>
              <a:buClr>
                <a:schemeClr val="dk1"/>
              </a:buClr>
              <a:buSzPts val="2400"/>
              <a:buNone/>
              <a:defRPr sz="2400"/>
            </a:lvl4pPr>
            <a:lvl5pPr lvl="4" algn="ctr">
              <a:lnSpc>
                <a:spcPct val="90000"/>
              </a:lnSpc>
              <a:spcBef>
                <a:spcPts val="500"/>
              </a:spcBef>
              <a:spcAft>
                <a:spcPts val="0"/>
              </a:spcAft>
              <a:buClr>
                <a:schemeClr val="dk1"/>
              </a:buClr>
              <a:buSzPts val="2400"/>
              <a:buNone/>
              <a:defRPr sz="2400"/>
            </a:lvl5pPr>
            <a:lvl6pPr lvl="5" algn="ctr">
              <a:lnSpc>
                <a:spcPct val="90000"/>
              </a:lnSpc>
              <a:spcBef>
                <a:spcPts val="500"/>
              </a:spcBef>
              <a:spcAft>
                <a:spcPts val="0"/>
              </a:spcAft>
              <a:buClr>
                <a:schemeClr val="dk1"/>
              </a:buClr>
              <a:buSzPts val="2400"/>
              <a:buNone/>
              <a:defRPr sz="2400"/>
            </a:lvl6pPr>
            <a:lvl7pPr lvl="6" algn="ctr">
              <a:lnSpc>
                <a:spcPct val="90000"/>
              </a:lnSpc>
              <a:spcBef>
                <a:spcPts val="500"/>
              </a:spcBef>
              <a:spcAft>
                <a:spcPts val="0"/>
              </a:spcAft>
              <a:buClr>
                <a:schemeClr val="dk1"/>
              </a:buClr>
              <a:buSzPts val="2400"/>
              <a:buNone/>
              <a:defRPr sz="2400"/>
            </a:lvl7pPr>
            <a:lvl8pPr lvl="7" algn="ctr">
              <a:lnSpc>
                <a:spcPct val="90000"/>
              </a:lnSpc>
              <a:spcBef>
                <a:spcPts val="500"/>
              </a:spcBef>
              <a:spcAft>
                <a:spcPts val="0"/>
              </a:spcAft>
              <a:buClr>
                <a:schemeClr val="dk1"/>
              </a:buClr>
              <a:buSzPts val="2400"/>
              <a:buNone/>
              <a:defRPr sz="2400"/>
            </a:lvl8pPr>
            <a:lvl9pPr lvl="8" algn="ctr">
              <a:lnSpc>
                <a:spcPct val="90000"/>
              </a:lnSpc>
              <a:spcBef>
                <a:spcPts val="500"/>
              </a:spcBef>
              <a:spcAft>
                <a:spcPts val="0"/>
              </a:spcAft>
              <a:buClr>
                <a:schemeClr val="dk1"/>
              </a:buClr>
              <a:buSzPts val="2400"/>
              <a:buNone/>
              <a:defRPr sz="2400"/>
            </a:lvl9pPr>
          </a:lstStyle>
          <a:p/>
        </p:txBody>
      </p:sp>
      <p:grpSp>
        <p:nvGrpSpPr>
          <p:cNvPr id="19" name="Google Shape;19;p2"/>
          <p:cNvGrpSpPr/>
          <p:nvPr/>
        </p:nvGrpSpPr>
        <p:grpSpPr>
          <a:xfrm>
            <a:off x="0" y="-446"/>
            <a:ext cx="8094368" cy="6867144"/>
            <a:chOff x="0" y="-446"/>
            <a:chExt cx="8094368" cy="6867144"/>
          </a:xfrm>
        </p:grpSpPr>
        <p:pic>
          <p:nvPicPr>
            <p:cNvPr descr="Image" id="20" name="Google Shape;20;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1" name="Google Shape;21;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2" name="Google Shape;22;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3" name="Google Shape;23;p2"/>
          <p:cNvSpPr txBox="1"/>
          <p:nvPr/>
        </p:nvSpPr>
        <p:spPr>
          <a:xfrm>
            <a:off x="8167350" y="6592075"/>
            <a:ext cx="4024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0" name="Shape 90"/>
        <p:cNvGrpSpPr/>
        <p:nvPr/>
      </p:nvGrpSpPr>
      <p:grpSpPr>
        <a:xfrm>
          <a:off x="0" y="0"/>
          <a:ext cx="0" cy="0"/>
          <a:chOff x="0" y="0"/>
          <a:chExt cx="0" cy="0"/>
        </a:xfrm>
      </p:grpSpPr>
      <p:pic>
        <p:nvPicPr>
          <p:cNvPr id="91" name="Google Shape;91;p11"/>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92" name="Google Shape;92;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3" name="Google Shape;93;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4" name="Google Shape;94;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5" name="Google Shape;95;p11"/>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96" name="Google Shape;96;p11"/>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97" name="Google Shape;97;p11"/>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98" name="Shape 98"/>
        <p:cNvGrpSpPr/>
        <p:nvPr/>
      </p:nvGrpSpPr>
      <p:grpSpPr>
        <a:xfrm>
          <a:off x="0" y="0"/>
          <a:ext cx="0" cy="0"/>
          <a:chOff x="0" y="0"/>
          <a:chExt cx="0" cy="0"/>
        </a:xfrm>
      </p:grpSpPr>
      <p:pic>
        <p:nvPicPr>
          <p:cNvPr id="99" name="Google Shape;99;p12"/>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0" name="Google Shape;100;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1" name="Google Shape;101;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2" name="Google Shape;102;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3" name="Google Shape;103;p12"/>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04" name="Google Shape;104;p12"/>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05" name="Google Shape;105;p12"/>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06" name="Shape 106"/>
        <p:cNvGrpSpPr/>
        <p:nvPr/>
      </p:nvGrpSpPr>
      <p:grpSpPr>
        <a:xfrm>
          <a:off x="0" y="0"/>
          <a:ext cx="0" cy="0"/>
          <a:chOff x="0" y="0"/>
          <a:chExt cx="0" cy="0"/>
        </a:xfrm>
      </p:grpSpPr>
      <p:pic>
        <p:nvPicPr>
          <p:cNvPr id="107" name="Google Shape;107;p13"/>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08" name="Google Shape;108;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9" name="Google Shape;109;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0" name="Google Shape;110;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1" name="Google Shape;111;p13"/>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12" name="Google Shape;112;p13"/>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13" name="Google Shape;113;p1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1">
  <p:cSld name="Back page (with disclaimer)_1">
    <p:spTree>
      <p:nvGrpSpPr>
        <p:cNvPr id="114" name="Shape 114"/>
        <p:cNvGrpSpPr/>
        <p:nvPr/>
      </p:nvGrpSpPr>
      <p:grpSpPr>
        <a:xfrm>
          <a:off x="0" y="0"/>
          <a:ext cx="0" cy="0"/>
          <a:chOff x="0" y="0"/>
          <a:chExt cx="0" cy="0"/>
        </a:xfrm>
      </p:grpSpPr>
      <p:pic>
        <p:nvPicPr>
          <p:cNvPr id="115" name="Google Shape;115;p14"/>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16" name="Google Shape;116;p14"/>
          <p:cNvPicPr preferRelativeResize="0"/>
          <p:nvPr/>
        </p:nvPicPr>
        <p:blipFill rotWithShape="1">
          <a:blip r:embed="rId3">
            <a:alphaModFix/>
          </a:blip>
          <a:srcRect b="26814" l="0" r="0" t="26809"/>
          <a:stretch/>
        </p:blipFill>
        <p:spPr>
          <a:xfrm>
            <a:off x="0" y="0"/>
            <a:ext cx="12192001" cy="6858000"/>
          </a:xfrm>
          <a:prstGeom prst="rect">
            <a:avLst/>
          </a:prstGeom>
          <a:noFill/>
          <a:ln>
            <a:noFill/>
          </a:ln>
        </p:spPr>
      </p:pic>
      <p:pic>
        <p:nvPicPr>
          <p:cNvPr descr="Image" id="117" name="Google Shape;117;p14"/>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18" name="Google Shape;118;p14"/>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19" name="Google Shape;119;p14"/>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20" name="Google Shape;120;p14"/>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21" name="Google Shape;121;p14"/>
          <p:cNvSpPr txBox="1"/>
          <p:nvPr/>
        </p:nvSpPr>
        <p:spPr>
          <a:xfrm>
            <a:off x="6877481" y="3244849"/>
            <a:ext cx="4891200" cy="1723200"/>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22" name="Google Shape;122;p14"/>
          <p:cNvSpPr txBox="1"/>
          <p:nvPr>
            <p:ph idx="1" type="subTitle"/>
          </p:nvPr>
        </p:nvSpPr>
        <p:spPr>
          <a:xfrm>
            <a:off x="6877481" y="2114988"/>
            <a:ext cx="4891200" cy="4377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sz="1800">
                <a:solidFill>
                  <a:schemeClr val="dk1"/>
                </a:solidFill>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23" name="Google Shape;123;p14"/>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2020 KOKO Networks Limited – Proprietary &amp; Confidential </a:t>
            </a:r>
            <a:endParaRPr b="1"/>
          </a:p>
        </p:txBody>
      </p:sp>
      <p:sp>
        <p:nvSpPr>
          <p:cNvPr id="124" name="Google Shape;124;p14"/>
          <p:cNvSpPr txBox="1"/>
          <p:nvPr/>
        </p:nvSpPr>
        <p:spPr>
          <a:xfrm>
            <a:off x="6877481" y="10575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25" name="Google Shape;125;p14"/>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26" name="Google Shape;126;p14"/>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p:cSld name="1_Back page (with disclaimer)_1">
    <p:spTree>
      <p:nvGrpSpPr>
        <p:cNvPr id="127" name="Shape 127"/>
        <p:cNvGrpSpPr/>
        <p:nvPr/>
      </p:nvGrpSpPr>
      <p:grpSpPr>
        <a:xfrm>
          <a:off x="0" y="0"/>
          <a:ext cx="0" cy="0"/>
          <a:chOff x="0" y="0"/>
          <a:chExt cx="0" cy="0"/>
        </a:xfrm>
      </p:grpSpPr>
      <p:pic>
        <p:nvPicPr>
          <p:cNvPr descr="Image" id="128" name="Google Shape;128;p15"/>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29" name="Google Shape;129;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0" name="Google Shape;130;p15"/>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1" name="Google Shape;131;p15"/>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2" name="Google Shape;132;p15"/>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3" name="Google Shape;133;p15"/>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4" name="Google Shape;134;p15"/>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
        <p:nvSpPr>
          <p:cNvPr id="135" name="Google Shape;135;p15"/>
          <p:cNvSpPr txBox="1"/>
          <p:nvPr>
            <p:ph idx="1" type="subTitle"/>
          </p:nvPr>
        </p:nvSpPr>
        <p:spPr>
          <a:xfrm>
            <a:off x="6856431" y="33014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36" name="Google Shape;136;p15"/>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37" name="Google Shape;137;p15"/>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2020 KOKO Networks Limited – Proprietary &amp; Confidential </a:t>
            </a:r>
            <a:endParaRPr b="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1">
  <p:cSld name="1_Back page (with disclaimer)_1_1">
    <p:spTree>
      <p:nvGrpSpPr>
        <p:cNvPr id="138" name="Shape 138"/>
        <p:cNvGrpSpPr/>
        <p:nvPr/>
      </p:nvGrpSpPr>
      <p:grpSpPr>
        <a:xfrm>
          <a:off x="0" y="0"/>
          <a:ext cx="0" cy="0"/>
          <a:chOff x="0" y="0"/>
          <a:chExt cx="0" cy="0"/>
        </a:xfrm>
      </p:grpSpPr>
      <p:pic>
        <p:nvPicPr>
          <p:cNvPr descr="Image" id="139" name="Google Shape;139;p16"/>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40" name="Google Shape;140;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41" name="Google Shape;141;p16"/>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2" name="Google Shape;142;p16"/>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43" name="Google Shape;143;p16"/>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2020 KOKO Networks Limited – Proprietary &amp; Confidential </a:t>
            </a:r>
            <a:endParaRPr b="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44"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46" name="Google Shape;146;p17"/>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47" name="Google Shape;147;p17"/>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48" name="Google Shape;148;p17"/>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49" name="Google Shape;149;p17"/>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0" name="Google Shape;150;p1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lt1"/>
                </a:solidFill>
                <a:latin typeface="Nunito"/>
                <a:ea typeface="Nunito"/>
                <a:cs typeface="Nunito"/>
                <a:sym typeface="Nunito"/>
              </a:rPr>
              <a:t>© 2019 KOKO Networks Limited – Proprietary &amp; Confidential </a:t>
            </a:r>
            <a:endParaRPr/>
          </a:p>
        </p:txBody>
      </p:sp>
      <p:sp>
        <p:nvSpPr>
          <p:cNvPr id="151" name="Google Shape;151;p17"/>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3600">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52" name="Shape 152"/>
        <p:cNvGrpSpPr/>
        <p:nvPr/>
      </p:nvGrpSpPr>
      <p:grpSpPr>
        <a:xfrm>
          <a:off x="0" y="0"/>
          <a:ext cx="0" cy="0"/>
          <a:chOff x="0" y="0"/>
          <a:chExt cx="0" cy="0"/>
        </a:xfrm>
      </p:grpSpPr>
      <p:pic>
        <p:nvPicPr>
          <p:cNvPr descr="Image" id="153" name="Google Shape;153;p18"/>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154" name="Google Shape;154;p18"/>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155" name="Google Shape;155;p18"/>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156" name="Google Shape;156;p18"/>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157" name="Google Shape;157;p18"/>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158" name="Google Shape;158;p18"/>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dk1"/>
                </a:solidFill>
                <a:latin typeface="Nunito"/>
                <a:ea typeface="Nunito"/>
                <a:cs typeface="Nunito"/>
                <a:sym typeface="Nunito"/>
              </a:rPr>
              <a:t>© 20</a:t>
            </a:r>
            <a:r>
              <a:rPr lang="en-US" sz="1000">
                <a:solidFill>
                  <a:schemeClr val="dk1"/>
                </a:solidFill>
                <a:latin typeface="Nunito"/>
                <a:ea typeface="Nunito"/>
                <a:cs typeface="Nunito"/>
                <a:sym typeface="Nunito"/>
              </a:rPr>
              <a:t>20</a:t>
            </a:r>
            <a:r>
              <a:rPr b="0" lang="en-US" sz="1000">
                <a:solidFill>
                  <a:schemeClr val="dk1"/>
                </a:solidFill>
                <a:latin typeface="Nunito"/>
                <a:ea typeface="Nunito"/>
                <a:cs typeface="Nunito"/>
                <a:sym typeface="Nunito"/>
              </a:rPr>
              <a:t> KOKO Networks Limited – Proprietary &amp; Confidential </a:t>
            </a:r>
            <a:endParaRPr/>
          </a:p>
        </p:txBody>
      </p:sp>
      <p:cxnSp>
        <p:nvCxnSpPr>
          <p:cNvPr id="159" name="Google Shape;159;p18"/>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160" name="Google Shape;160;p18"/>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
        <p:nvSpPr>
          <p:cNvPr id="30" name="Google Shape;30;p3"/>
          <p:cNvSpPr txBox="1"/>
          <p:nvPr/>
        </p:nvSpPr>
        <p:spPr>
          <a:xfrm>
            <a:off x="7297538" y="2121678"/>
            <a:ext cx="4435500" cy="68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600">
                <a:solidFill>
                  <a:schemeClr val="dk1"/>
                </a:solidFill>
                <a:latin typeface="Nunito"/>
                <a:ea typeface="Nunito"/>
                <a:cs typeface="Nunito"/>
                <a:sym typeface="Nunito"/>
              </a:rPr>
              <a:t>Agenda</a:t>
            </a:r>
            <a:endParaRPr b="1">
              <a:latin typeface="Nunito"/>
              <a:ea typeface="Nunito"/>
              <a:cs typeface="Nunito"/>
              <a:sym typeface="Nunito"/>
            </a:endParaRPr>
          </a:p>
        </p:txBody>
      </p:sp>
      <p:sp>
        <p:nvSpPr>
          <p:cNvPr id="31" name="Google Shape;31;p3"/>
          <p:cNvSpPr txBox="1"/>
          <p:nvPr>
            <p:ph idx="1" type="subTitle"/>
          </p:nvPr>
        </p:nvSpPr>
        <p:spPr>
          <a:xfrm>
            <a:off x="7297525" y="2862025"/>
            <a:ext cx="4435500" cy="3561900"/>
          </a:xfrm>
          <a:prstGeom prst="rect">
            <a:avLst/>
          </a:prstGeom>
        </p:spPr>
        <p:txBody>
          <a:bodyPr anchorCtr="0" anchor="t" bIns="45700" lIns="91425" spcFirstLastPara="1" rIns="91425" wrap="square" tIns="45700">
            <a:noAutofit/>
          </a:bodyPr>
          <a:lstStyle>
            <a:lvl1pPr lvl="0">
              <a:spcBef>
                <a:spcPts val="1000"/>
              </a:spcBef>
              <a:spcAft>
                <a:spcPts val="0"/>
              </a:spcAft>
              <a:buNone/>
              <a:defRPr/>
            </a:lvl1pPr>
            <a:lvl2pPr lvl="1">
              <a:spcBef>
                <a:spcPts val="1000"/>
              </a:spcBef>
              <a:spcAft>
                <a:spcPts val="0"/>
              </a:spcAft>
              <a:buNone/>
              <a:defRPr/>
            </a:lvl2pPr>
            <a:lvl3pPr lvl="2">
              <a:spcBef>
                <a:spcPts val="1000"/>
              </a:spcBef>
              <a:spcAft>
                <a:spcPts val="0"/>
              </a:spcAft>
              <a:buNone/>
              <a:defRPr/>
            </a:lvl3pPr>
            <a:lvl4pPr lvl="3">
              <a:spcBef>
                <a:spcPts val="1000"/>
              </a:spcBef>
              <a:spcAft>
                <a:spcPts val="0"/>
              </a:spcAft>
              <a:buNone/>
              <a:defRPr/>
            </a:lvl4pPr>
            <a:lvl5pPr lvl="4">
              <a:spcBef>
                <a:spcPts val="1000"/>
              </a:spcBef>
              <a:spcAft>
                <a:spcPts val="0"/>
              </a:spcAft>
              <a:buNone/>
              <a:defRPr/>
            </a:lvl5pPr>
            <a:lvl6pPr lvl="5">
              <a:spcBef>
                <a:spcPts val="1000"/>
              </a:spcBef>
              <a:spcAft>
                <a:spcPts val="0"/>
              </a:spcAft>
              <a:buNone/>
              <a:defRPr/>
            </a:lvl6pPr>
            <a:lvl7pPr lvl="6">
              <a:spcBef>
                <a:spcPts val="1000"/>
              </a:spcBef>
              <a:spcAft>
                <a:spcPts val="0"/>
              </a:spcAft>
              <a:buNone/>
              <a:defRPr/>
            </a:lvl7pPr>
            <a:lvl8pPr lvl="7">
              <a:spcBef>
                <a:spcPts val="1000"/>
              </a:spcBef>
              <a:spcAft>
                <a:spcPts val="0"/>
              </a:spcAft>
              <a:buNone/>
              <a:defRPr/>
            </a:lvl8pPr>
            <a:lvl9pPr lvl="8">
              <a:spcBef>
                <a:spcPts val="100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3">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4">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600"/>
            <a:ext cx="4147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20</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algn="l">
              <a:lnSpc>
                <a:spcPct val="120000"/>
              </a:lnSpc>
              <a:spcBef>
                <a:spcPts val="1000"/>
              </a:spcBef>
              <a:spcAft>
                <a:spcPts val="0"/>
              </a:spcAft>
              <a:buClr>
                <a:schemeClr val="dk1"/>
              </a:buClr>
              <a:buSzPts val="2800"/>
              <a:buNone/>
              <a:defRPr b="0" sz="2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lvl1pPr lvl="0" algn="ctr">
              <a:buNone/>
              <a:defRPr b="1" sz="1400">
                <a:solidFill>
                  <a:srgbClr val="FFFFFF"/>
                </a:solidFill>
                <a:latin typeface="Nunito"/>
                <a:ea typeface="Nunito"/>
                <a:cs typeface="Nunito"/>
                <a:sym typeface="Nunito"/>
              </a:defRPr>
            </a:lvl1pPr>
            <a:lvl2pPr lvl="1" algn="ctr">
              <a:buNone/>
              <a:defRPr b="1" sz="1400">
                <a:solidFill>
                  <a:srgbClr val="FFFFFF"/>
                </a:solidFill>
                <a:latin typeface="Nunito"/>
                <a:ea typeface="Nunito"/>
                <a:cs typeface="Nunito"/>
                <a:sym typeface="Nunito"/>
              </a:defRPr>
            </a:lvl2pPr>
            <a:lvl3pPr lvl="2" algn="ctr">
              <a:buNone/>
              <a:defRPr b="1" sz="1400">
                <a:solidFill>
                  <a:srgbClr val="FFFFFF"/>
                </a:solidFill>
                <a:latin typeface="Nunito"/>
                <a:ea typeface="Nunito"/>
                <a:cs typeface="Nunito"/>
                <a:sym typeface="Nunito"/>
              </a:defRPr>
            </a:lvl3pPr>
            <a:lvl4pPr lvl="3" algn="ctr">
              <a:buNone/>
              <a:defRPr b="1" sz="1400">
                <a:solidFill>
                  <a:srgbClr val="FFFFFF"/>
                </a:solidFill>
                <a:latin typeface="Nunito"/>
                <a:ea typeface="Nunito"/>
                <a:cs typeface="Nunito"/>
                <a:sym typeface="Nunito"/>
              </a:defRPr>
            </a:lvl4pPr>
            <a:lvl5pPr lvl="4" algn="ctr">
              <a:buNone/>
              <a:defRPr b="1" sz="1400">
                <a:solidFill>
                  <a:srgbClr val="FFFFFF"/>
                </a:solidFill>
                <a:latin typeface="Nunito"/>
                <a:ea typeface="Nunito"/>
                <a:cs typeface="Nunito"/>
                <a:sym typeface="Nunito"/>
              </a:defRPr>
            </a:lvl5pPr>
            <a:lvl6pPr lvl="5" algn="ctr">
              <a:buNone/>
              <a:defRPr b="1" sz="1400">
                <a:solidFill>
                  <a:srgbClr val="FFFFFF"/>
                </a:solidFill>
                <a:latin typeface="Nunito"/>
                <a:ea typeface="Nunito"/>
                <a:cs typeface="Nunito"/>
                <a:sym typeface="Nunito"/>
              </a:defRPr>
            </a:lvl6pPr>
            <a:lvl7pPr lvl="6" algn="ctr">
              <a:buNone/>
              <a:defRPr b="1" sz="1400">
                <a:solidFill>
                  <a:srgbClr val="FFFFFF"/>
                </a:solidFill>
                <a:latin typeface="Nunito"/>
                <a:ea typeface="Nunito"/>
                <a:cs typeface="Nunito"/>
                <a:sym typeface="Nunito"/>
              </a:defRPr>
            </a:lvl7pPr>
            <a:lvl8pPr lvl="7" algn="ctr">
              <a:buNone/>
              <a:defRPr b="1" sz="1400">
                <a:solidFill>
                  <a:srgbClr val="FFFFFF"/>
                </a:solidFill>
                <a:latin typeface="Nunito"/>
                <a:ea typeface="Nunito"/>
                <a:cs typeface="Nunito"/>
                <a:sym typeface="Nunito"/>
              </a:defRPr>
            </a:lvl8pPr>
            <a:lvl9pPr lvl="8" algn="ctr">
              <a:buNone/>
              <a:defRPr b="1" sz="1400">
                <a:solidFill>
                  <a:srgbClr val="FFFFFF"/>
                </a:solidFill>
                <a:latin typeface="Nunito"/>
                <a:ea typeface="Nunito"/>
                <a:cs typeface="Nunito"/>
                <a:sym typeface="Nunit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42" name="Shape 42"/>
        <p:cNvGrpSpPr/>
        <p:nvPr/>
      </p:nvGrpSpPr>
      <p:grpSpPr>
        <a:xfrm>
          <a:off x="0" y="0"/>
          <a:ext cx="0" cy="0"/>
          <a:chOff x="0" y="0"/>
          <a:chExt cx="0" cy="0"/>
        </a:xfrm>
      </p:grpSpPr>
      <p:pic>
        <p:nvPicPr>
          <p:cNvPr id="43" name="Google Shape;43;p5"/>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45" name="Google Shape;45;p5"/>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46" name="Google Shape;46;p5"/>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47" name="Google Shape;47;p5"/>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2400"/>
              <a:buFont typeface="Nunito"/>
              <a:buNone/>
              <a:defRPr b="1" sz="2400">
                <a:latin typeface="Nunito"/>
                <a:ea typeface="Nunito"/>
                <a:cs typeface="Nunito"/>
                <a:sym typeface="Nunito"/>
              </a:defRPr>
            </a:lvl1pPr>
            <a:lvl2pPr lvl="1" algn="l">
              <a:lnSpc>
                <a:spcPct val="90000"/>
              </a:lnSpc>
              <a:spcBef>
                <a:spcPts val="0"/>
              </a:spcBef>
              <a:spcAft>
                <a:spcPts val="0"/>
              </a:spcAft>
              <a:buSzPts val="2400"/>
              <a:buFont typeface="Nunito"/>
              <a:buNone/>
              <a:defRPr b="1" sz="2400">
                <a:latin typeface="Nunito"/>
                <a:ea typeface="Nunito"/>
                <a:cs typeface="Nunito"/>
                <a:sym typeface="Nunito"/>
              </a:defRPr>
            </a:lvl2pPr>
            <a:lvl3pPr lvl="2" algn="l">
              <a:lnSpc>
                <a:spcPct val="90000"/>
              </a:lnSpc>
              <a:spcBef>
                <a:spcPts val="0"/>
              </a:spcBef>
              <a:spcAft>
                <a:spcPts val="0"/>
              </a:spcAft>
              <a:buSzPts val="2400"/>
              <a:buFont typeface="Nunito"/>
              <a:buNone/>
              <a:defRPr b="1" sz="2400">
                <a:latin typeface="Nunito"/>
                <a:ea typeface="Nunito"/>
                <a:cs typeface="Nunito"/>
                <a:sym typeface="Nunito"/>
              </a:defRPr>
            </a:lvl3pPr>
            <a:lvl4pPr lvl="3" algn="l">
              <a:lnSpc>
                <a:spcPct val="90000"/>
              </a:lnSpc>
              <a:spcBef>
                <a:spcPts val="0"/>
              </a:spcBef>
              <a:spcAft>
                <a:spcPts val="0"/>
              </a:spcAft>
              <a:buSzPts val="2400"/>
              <a:buFont typeface="Nunito"/>
              <a:buNone/>
              <a:defRPr b="1" sz="2400">
                <a:latin typeface="Nunito"/>
                <a:ea typeface="Nunito"/>
                <a:cs typeface="Nunito"/>
                <a:sym typeface="Nunito"/>
              </a:defRPr>
            </a:lvl4pPr>
            <a:lvl5pPr lvl="4" algn="l">
              <a:lnSpc>
                <a:spcPct val="90000"/>
              </a:lnSpc>
              <a:spcBef>
                <a:spcPts val="0"/>
              </a:spcBef>
              <a:spcAft>
                <a:spcPts val="0"/>
              </a:spcAft>
              <a:buSzPts val="2400"/>
              <a:buFont typeface="Nunito"/>
              <a:buNone/>
              <a:defRPr b="1" sz="2400">
                <a:latin typeface="Nunito"/>
                <a:ea typeface="Nunito"/>
                <a:cs typeface="Nunito"/>
                <a:sym typeface="Nunito"/>
              </a:defRPr>
            </a:lvl5pPr>
            <a:lvl6pPr lvl="5" algn="l">
              <a:lnSpc>
                <a:spcPct val="90000"/>
              </a:lnSpc>
              <a:spcBef>
                <a:spcPts val="0"/>
              </a:spcBef>
              <a:spcAft>
                <a:spcPts val="0"/>
              </a:spcAft>
              <a:buSzPts val="2400"/>
              <a:buFont typeface="Nunito"/>
              <a:buNone/>
              <a:defRPr b="1" sz="2400">
                <a:latin typeface="Nunito"/>
                <a:ea typeface="Nunito"/>
                <a:cs typeface="Nunito"/>
                <a:sym typeface="Nunito"/>
              </a:defRPr>
            </a:lvl6pPr>
            <a:lvl7pPr lvl="6" algn="l">
              <a:lnSpc>
                <a:spcPct val="90000"/>
              </a:lnSpc>
              <a:spcBef>
                <a:spcPts val="0"/>
              </a:spcBef>
              <a:spcAft>
                <a:spcPts val="0"/>
              </a:spcAft>
              <a:buSzPts val="2400"/>
              <a:buFont typeface="Nunito"/>
              <a:buNone/>
              <a:defRPr b="1" sz="2400">
                <a:latin typeface="Nunito"/>
                <a:ea typeface="Nunito"/>
                <a:cs typeface="Nunito"/>
                <a:sym typeface="Nunito"/>
              </a:defRPr>
            </a:lvl7pPr>
            <a:lvl8pPr lvl="7" algn="l">
              <a:lnSpc>
                <a:spcPct val="90000"/>
              </a:lnSpc>
              <a:spcBef>
                <a:spcPts val="0"/>
              </a:spcBef>
              <a:spcAft>
                <a:spcPts val="0"/>
              </a:spcAft>
              <a:buSzPts val="2400"/>
              <a:buFont typeface="Nunito"/>
              <a:buNone/>
              <a:defRPr b="1" sz="2400">
                <a:latin typeface="Nunito"/>
                <a:ea typeface="Nunito"/>
                <a:cs typeface="Nunito"/>
                <a:sym typeface="Nunito"/>
              </a:defRPr>
            </a:lvl8pPr>
            <a:lvl9pPr lvl="8"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48" name="Google Shape;48;p5"/>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1800"/>
              <a:buNone/>
              <a:defRPr sz="18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800"/>
              <a:buNone/>
              <a:defRPr/>
            </a:lvl4pPr>
            <a:lvl5pPr lvl="4" algn="ctr">
              <a:lnSpc>
                <a:spcPct val="90000"/>
              </a:lnSpc>
              <a:spcBef>
                <a:spcPts val="500"/>
              </a:spcBef>
              <a:spcAft>
                <a:spcPts val="0"/>
              </a:spcAft>
              <a:buClr>
                <a:schemeClr val="dk1"/>
              </a:buClr>
              <a:buSzPts val="1800"/>
              <a:buNone/>
              <a:defRPr/>
            </a:lvl5pPr>
            <a:lvl6pPr lvl="5" algn="ctr">
              <a:lnSpc>
                <a:spcPct val="90000"/>
              </a:lnSpc>
              <a:spcBef>
                <a:spcPts val="500"/>
              </a:spcBef>
              <a:spcAft>
                <a:spcPts val="0"/>
              </a:spcAft>
              <a:buClr>
                <a:schemeClr val="dk1"/>
              </a:buClr>
              <a:buSzPts val="1800"/>
              <a:buNone/>
              <a:defRPr/>
            </a:lvl6pPr>
            <a:lvl7pPr lvl="6" algn="ctr">
              <a:lnSpc>
                <a:spcPct val="90000"/>
              </a:lnSpc>
              <a:spcBef>
                <a:spcPts val="500"/>
              </a:spcBef>
              <a:spcAft>
                <a:spcPts val="0"/>
              </a:spcAft>
              <a:buClr>
                <a:schemeClr val="dk1"/>
              </a:buClr>
              <a:buSzPts val="1800"/>
              <a:buNone/>
              <a:defRPr/>
            </a:lvl7pPr>
            <a:lvl8pPr lvl="7" algn="ctr">
              <a:lnSpc>
                <a:spcPct val="90000"/>
              </a:lnSpc>
              <a:spcBef>
                <a:spcPts val="500"/>
              </a:spcBef>
              <a:spcAft>
                <a:spcPts val="0"/>
              </a:spcAft>
              <a:buClr>
                <a:schemeClr val="dk1"/>
              </a:buClr>
              <a:buSzPts val="1800"/>
              <a:buNone/>
              <a:defRPr/>
            </a:lvl8pPr>
            <a:lvl9pPr lvl="8" algn="ctr">
              <a:lnSpc>
                <a:spcPct val="90000"/>
              </a:lnSpc>
              <a:spcBef>
                <a:spcPts val="500"/>
              </a:spcBef>
              <a:spcAft>
                <a:spcPts val="0"/>
              </a:spcAft>
              <a:buClr>
                <a:schemeClr val="dk1"/>
              </a:buClr>
              <a:buSzPts val="1800"/>
              <a:buNone/>
              <a:defRPr/>
            </a:lvl9pPr>
          </a:lstStyle>
          <a:p/>
        </p:txBody>
      </p:sp>
      <p:sp>
        <p:nvSpPr>
          <p:cNvPr id="49" name="Google Shape;49;p5"/>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0" name="Shape 50"/>
        <p:cNvGrpSpPr/>
        <p:nvPr/>
      </p:nvGrpSpPr>
      <p:grpSpPr>
        <a:xfrm>
          <a:off x="0" y="0"/>
          <a:ext cx="0" cy="0"/>
          <a:chOff x="0" y="0"/>
          <a:chExt cx="0" cy="0"/>
        </a:xfrm>
      </p:grpSpPr>
      <p:pic>
        <p:nvPicPr>
          <p:cNvPr id="51" name="Google Shape;51;p6"/>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52" name="Google Shape;52;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3" name="Google Shape;53;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4" name="Google Shape;54;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5" name="Google Shape;55;p6"/>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56" name="Google Shape;56;p6"/>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57" name="Google Shape;57;p6"/>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58" name="Shape 58"/>
        <p:cNvGrpSpPr/>
        <p:nvPr/>
      </p:nvGrpSpPr>
      <p:grpSpPr>
        <a:xfrm>
          <a:off x="0" y="0"/>
          <a:ext cx="0" cy="0"/>
          <a:chOff x="0" y="0"/>
          <a:chExt cx="0" cy="0"/>
        </a:xfrm>
      </p:grpSpPr>
      <p:pic>
        <p:nvPicPr>
          <p:cNvPr id="59" name="Google Shape;59;p7"/>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0" name="Google Shape;60;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1" name="Google Shape;61;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2" name="Google Shape;62;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3" name="Google Shape;63;p7"/>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64" name="Google Shape;64;p7"/>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65" name="Google Shape;65;p7"/>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66" name="Shape 66"/>
        <p:cNvGrpSpPr/>
        <p:nvPr/>
      </p:nvGrpSpPr>
      <p:grpSpPr>
        <a:xfrm>
          <a:off x="0" y="0"/>
          <a:ext cx="0" cy="0"/>
          <a:chOff x="0" y="0"/>
          <a:chExt cx="0" cy="0"/>
        </a:xfrm>
      </p:grpSpPr>
      <p:pic>
        <p:nvPicPr>
          <p:cNvPr id="67" name="Google Shape;67;p8"/>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68" name="Google Shape;68;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9" name="Google Shape;69;p8"/>
          <p:cNvCxnSpPr/>
          <p:nvPr/>
        </p:nvCxnSpPr>
        <p:spPr>
          <a:xfrm>
            <a:off x="6374418" y="3641018"/>
            <a:ext cx="5462100" cy="0"/>
          </a:xfrm>
          <a:prstGeom prst="straightConnector1">
            <a:avLst/>
          </a:prstGeom>
          <a:noFill/>
          <a:ln cap="flat" cmpd="sng" w="12700">
            <a:solidFill>
              <a:srgbClr val="000000"/>
            </a:solidFill>
            <a:prstDash val="solid"/>
            <a:miter lim="400000"/>
            <a:headEnd len="sm" w="sm" type="none"/>
            <a:tailEnd len="sm" w="sm" type="none"/>
          </a:ln>
        </p:spPr>
      </p:cxnSp>
      <p:cxnSp>
        <p:nvCxnSpPr>
          <p:cNvPr id="70" name="Google Shape;70;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1" name="Google Shape;71;p8"/>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72" name="Google Shape;72;p8"/>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73" name="Google Shape;73;p8"/>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74" name="Shape 74"/>
        <p:cNvGrpSpPr/>
        <p:nvPr/>
      </p:nvGrpSpPr>
      <p:grpSpPr>
        <a:xfrm>
          <a:off x="0" y="0"/>
          <a:ext cx="0" cy="0"/>
          <a:chOff x="0" y="0"/>
          <a:chExt cx="0" cy="0"/>
        </a:xfrm>
      </p:grpSpPr>
      <p:pic>
        <p:nvPicPr>
          <p:cNvPr id="75" name="Google Shape;75;p9"/>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76" name="Google Shape;76;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7" name="Google Shape;77;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8" name="Google Shape;78;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9" name="Google Shape;79;p9"/>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0" name="Google Shape;80;p9"/>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1" name="Google Shape;81;p9"/>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82" name="Shape 82"/>
        <p:cNvGrpSpPr/>
        <p:nvPr/>
      </p:nvGrpSpPr>
      <p:grpSpPr>
        <a:xfrm>
          <a:off x="0" y="0"/>
          <a:ext cx="0" cy="0"/>
          <a:chOff x="0" y="0"/>
          <a:chExt cx="0" cy="0"/>
        </a:xfrm>
      </p:grpSpPr>
      <p:pic>
        <p:nvPicPr>
          <p:cNvPr id="83" name="Google Shape;83;p10"/>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84" name="Google Shape;84;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5" name="Google Shape;85;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6" name="Google Shape;86;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7" name="Google Shape;87;p10"/>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8" name="Google Shape;88;p10"/>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9" name="Google Shape;89;p10"/>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20</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1pPr>
            <a:lvl2pPr lvl="1"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2pPr>
            <a:lvl3pPr lvl="2"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3pPr>
            <a:lvl4pPr lvl="3"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4pPr>
            <a:lvl5pPr lvl="4"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5pPr>
            <a:lvl6pPr lvl="5"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6pPr>
            <a:lvl7pPr lvl="6"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7pPr>
            <a:lvl8pPr lvl="7"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8pPr>
            <a:lvl9pPr lvl="8"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Nunito SemiBold"/>
              <a:buChar char="•"/>
              <a:defRPr i="0" sz="2800" u="none" cap="none" strike="noStrike">
                <a:solidFill>
                  <a:schemeClr val="dk1"/>
                </a:solidFill>
                <a:latin typeface="Nunito SemiBold"/>
                <a:ea typeface="Nunito SemiBold"/>
                <a:cs typeface="Nunito SemiBold"/>
                <a:sym typeface="Nunito SemiBold"/>
              </a:defRPr>
            </a:lvl1pPr>
            <a:lvl2pPr indent="-381000" lvl="1" marL="914400" marR="0" rtl="0" algn="l">
              <a:lnSpc>
                <a:spcPct val="90000"/>
              </a:lnSpc>
              <a:spcBef>
                <a:spcPts val="500"/>
              </a:spcBef>
              <a:spcAft>
                <a:spcPts val="0"/>
              </a:spcAft>
              <a:buClr>
                <a:schemeClr val="dk1"/>
              </a:buClr>
              <a:buSzPts val="2400"/>
              <a:buFont typeface="Nunito SemiBold"/>
              <a:buChar char="•"/>
              <a:defRPr i="0" sz="2400" u="none" cap="none" strike="noStrike">
                <a:solidFill>
                  <a:schemeClr val="dk1"/>
                </a:solidFill>
                <a:latin typeface="Nunito SemiBold"/>
                <a:ea typeface="Nunito SemiBold"/>
                <a:cs typeface="Nunito SemiBold"/>
                <a:sym typeface="Nunito SemiBold"/>
              </a:defRPr>
            </a:lvl2pPr>
            <a:lvl3pPr indent="-355600" lvl="2" marL="1371600" marR="0" rtl="0" algn="l">
              <a:lnSpc>
                <a:spcPct val="90000"/>
              </a:lnSpc>
              <a:spcBef>
                <a:spcPts val="500"/>
              </a:spcBef>
              <a:spcAft>
                <a:spcPts val="0"/>
              </a:spcAft>
              <a:buClr>
                <a:schemeClr val="dk1"/>
              </a:buClr>
              <a:buSzPts val="2000"/>
              <a:buFont typeface="Nunito SemiBold"/>
              <a:buChar char="•"/>
              <a:defRPr i="0" sz="2000" u="none" cap="none" strike="noStrike">
                <a:solidFill>
                  <a:schemeClr val="dk1"/>
                </a:solidFill>
                <a:latin typeface="Nunito SemiBold"/>
                <a:ea typeface="Nunito SemiBold"/>
                <a:cs typeface="Nunito SemiBold"/>
                <a:sym typeface="Nunito SemiBold"/>
              </a:defRPr>
            </a:lvl3pPr>
            <a:lvl4pPr indent="-342900" lvl="3" marL="1828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4pPr>
            <a:lvl5pPr indent="-342900" lvl="4" marL="22860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5pPr>
            <a:lvl6pPr indent="-342900" lvl="5" marL="27432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6pPr>
            <a:lvl7pPr indent="-342900" lvl="6" marL="32004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7pPr>
            <a:lvl8pPr indent="-342900" lvl="7" marL="36576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8pPr>
            <a:lvl9pPr indent="-342900" lvl="8" marL="4114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9pPr>
          </a:lstStyle>
          <a:p/>
        </p:txBody>
      </p:sp>
      <p:sp>
        <p:nvSpPr>
          <p:cNvPr id="13" name="Google Shape;13;p1"/>
          <p:cNvSpPr txBox="1"/>
          <p:nvPr>
            <p:ph idx="12" type="sldNum"/>
          </p:nvPr>
        </p:nvSpPr>
        <p:spPr>
          <a:xfrm>
            <a:off x="11409045" y="6333134"/>
            <a:ext cx="731700" cy="5250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Nunito SemiBold"/>
                <a:ea typeface="Nunito SemiBold"/>
                <a:cs typeface="Nunito SemiBold"/>
                <a:sym typeface="Nunito SemiBold"/>
              </a:defRPr>
            </a:lvl1pPr>
            <a:lvl2pPr lvl="1" algn="r">
              <a:buNone/>
              <a:defRPr sz="1300">
                <a:solidFill>
                  <a:schemeClr val="dk1"/>
                </a:solidFill>
                <a:latin typeface="Nunito SemiBold"/>
                <a:ea typeface="Nunito SemiBold"/>
                <a:cs typeface="Nunito SemiBold"/>
                <a:sym typeface="Nunito SemiBold"/>
              </a:defRPr>
            </a:lvl2pPr>
            <a:lvl3pPr lvl="2" algn="r">
              <a:buNone/>
              <a:defRPr sz="1300">
                <a:solidFill>
                  <a:schemeClr val="dk1"/>
                </a:solidFill>
                <a:latin typeface="Nunito SemiBold"/>
                <a:ea typeface="Nunito SemiBold"/>
                <a:cs typeface="Nunito SemiBold"/>
                <a:sym typeface="Nunito SemiBold"/>
              </a:defRPr>
            </a:lvl3pPr>
            <a:lvl4pPr lvl="3" algn="r">
              <a:buNone/>
              <a:defRPr sz="1300">
                <a:solidFill>
                  <a:schemeClr val="dk1"/>
                </a:solidFill>
                <a:latin typeface="Nunito SemiBold"/>
                <a:ea typeface="Nunito SemiBold"/>
                <a:cs typeface="Nunito SemiBold"/>
                <a:sym typeface="Nunito SemiBold"/>
              </a:defRPr>
            </a:lvl4pPr>
            <a:lvl5pPr lvl="4" algn="r">
              <a:buNone/>
              <a:defRPr sz="1300">
                <a:solidFill>
                  <a:schemeClr val="dk1"/>
                </a:solidFill>
                <a:latin typeface="Nunito SemiBold"/>
                <a:ea typeface="Nunito SemiBold"/>
                <a:cs typeface="Nunito SemiBold"/>
                <a:sym typeface="Nunito SemiBold"/>
              </a:defRPr>
            </a:lvl5pPr>
            <a:lvl6pPr lvl="5" algn="r">
              <a:buNone/>
              <a:defRPr sz="1300">
                <a:solidFill>
                  <a:schemeClr val="dk1"/>
                </a:solidFill>
                <a:latin typeface="Nunito SemiBold"/>
                <a:ea typeface="Nunito SemiBold"/>
                <a:cs typeface="Nunito SemiBold"/>
                <a:sym typeface="Nunito SemiBold"/>
              </a:defRPr>
            </a:lvl6pPr>
            <a:lvl7pPr lvl="6" algn="r">
              <a:buNone/>
              <a:defRPr sz="1300">
                <a:solidFill>
                  <a:schemeClr val="dk1"/>
                </a:solidFill>
                <a:latin typeface="Nunito SemiBold"/>
                <a:ea typeface="Nunito SemiBold"/>
                <a:cs typeface="Nunito SemiBold"/>
                <a:sym typeface="Nunito SemiBold"/>
              </a:defRPr>
            </a:lvl7pPr>
            <a:lvl8pPr lvl="7" algn="r">
              <a:buNone/>
              <a:defRPr sz="1300">
                <a:solidFill>
                  <a:schemeClr val="dk1"/>
                </a:solidFill>
                <a:latin typeface="Nunito SemiBold"/>
                <a:ea typeface="Nunito SemiBold"/>
                <a:cs typeface="Nunito SemiBold"/>
                <a:sym typeface="Nunito SemiBold"/>
              </a:defRPr>
            </a:lvl8pPr>
            <a:lvl9pPr lvl="8" algn="r">
              <a:buNone/>
              <a:defRPr sz="1300">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23.png"/><Relationship Id="rId5"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Free Fuel Transfer</a:t>
            </a:r>
            <a:endParaRPr/>
          </a:p>
        </p:txBody>
      </p:sp>
      <p:sp>
        <p:nvSpPr>
          <p:cNvPr id="166" name="Google Shape;166;p19"/>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lang="en-US"/>
              <a:t>Minor improvement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28"/>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46" name="Google Shape;246;p28"/>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p28"/>
          <p:cNvSpPr txBox="1"/>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t/>
            </a:r>
            <a:endParaRPr sz="1800">
              <a:solidFill>
                <a:srgbClr val="000000"/>
              </a:solidFill>
              <a:latin typeface="Nunito"/>
              <a:ea typeface="Nunito"/>
              <a:cs typeface="Nunito"/>
              <a:sym typeface="Nunito"/>
            </a:endParaRPr>
          </a:p>
        </p:txBody>
      </p:sp>
      <p:sp>
        <p:nvSpPr>
          <p:cNvPr id="248" name="Google Shape;248;p28"/>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29"/>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54" name="Google Shape;254;p29"/>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p29"/>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30"/>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61" name="Google Shape;261;p30"/>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30"/>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31"/>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68" name="Google Shape;268;p31"/>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69" name="Google Shape;269;p31"/>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p32"/>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75" name="Google Shape;275;p32"/>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76" name="Google Shape;276;p32"/>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pic>
        <p:nvPicPr>
          <p:cNvPr id="281" name="Google Shape;281;p33"/>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82" name="Google Shape;282;p33"/>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p33"/>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4"/>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35"/>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94" name="Google Shape;294;p35"/>
          <p:cNvSpPr txBox="1"/>
          <p:nvPr>
            <p:ph idx="1" type="subTitle"/>
          </p:nvPr>
        </p:nvSpPr>
        <p:spPr>
          <a:xfrm>
            <a:off x="6856431" y="3301455"/>
            <a:ext cx="4891200" cy="4767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6"/>
          <p:cNvSpPr txBox="1"/>
          <p:nvPr>
            <p:ph idx="1" type="subTitle"/>
          </p:nvPr>
        </p:nvSpPr>
        <p:spPr>
          <a:xfrm>
            <a:off x="6877481" y="2114988"/>
            <a:ext cx="4891200" cy="4377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0"/>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72" name="Google Shape;172;p20"/>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Context</a:t>
            </a:r>
            <a:endParaRPr/>
          </a:p>
        </p:txBody>
      </p:sp>
      <p:sp>
        <p:nvSpPr>
          <p:cNvPr id="173" name="Google Shape;173;p20"/>
          <p:cNvSpPr txBox="1"/>
          <p:nvPr>
            <p:ph idx="1" type="subTitle"/>
          </p:nvPr>
        </p:nvSpPr>
        <p:spPr>
          <a:xfrm>
            <a:off x="458725" y="1332475"/>
            <a:ext cx="3729600" cy="4851900"/>
          </a:xfrm>
          <a:prstGeom prst="rect">
            <a:avLst/>
          </a:prstGeom>
          <a:noFill/>
          <a:ln>
            <a:noFill/>
          </a:ln>
        </p:spPr>
        <p:txBody>
          <a:bodyPr anchorCtr="0" anchor="t" bIns="45700" lIns="91425" spcFirstLastPara="1" rIns="91425" wrap="square" tIns="45700">
            <a:noAutofit/>
          </a:bodyPr>
          <a:lstStyle/>
          <a:p>
            <a:pPr indent="0" lvl="0" marL="0" rtl="0" algn="l">
              <a:lnSpc>
                <a:spcPct val="120000"/>
              </a:lnSpc>
              <a:spcBef>
                <a:spcPts val="0"/>
              </a:spcBef>
              <a:spcAft>
                <a:spcPts val="0"/>
              </a:spcAft>
              <a:buNone/>
            </a:pPr>
            <a:r>
              <a:rPr lang="en-US" sz="1500"/>
              <a:t>Customers were delivered free fuel as part of their sign up experience.</a:t>
            </a:r>
            <a:endParaRPr sz="1500"/>
          </a:p>
          <a:p>
            <a:pPr indent="0" lvl="0" marL="0" rtl="0" algn="l">
              <a:lnSpc>
                <a:spcPct val="120000"/>
              </a:lnSpc>
              <a:spcBef>
                <a:spcPts val="0"/>
              </a:spcBef>
              <a:spcAft>
                <a:spcPts val="0"/>
              </a:spcAft>
              <a:buNone/>
            </a:pPr>
            <a:r>
              <a:t/>
            </a:r>
            <a:endParaRPr sz="1500"/>
          </a:p>
          <a:p>
            <a:pPr indent="0" lvl="0" marL="0" rtl="0" algn="l">
              <a:lnSpc>
                <a:spcPct val="120000"/>
              </a:lnSpc>
              <a:spcBef>
                <a:spcPts val="0"/>
              </a:spcBef>
              <a:spcAft>
                <a:spcPts val="0"/>
              </a:spcAft>
              <a:buNone/>
            </a:pPr>
            <a:r>
              <a:rPr lang="en-US" sz="1500"/>
              <a:t>Since then a number of customers have ‘gifted’ their cooker to another user, which is done by transferring the canister to another user.</a:t>
            </a:r>
            <a:endParaRPr sz="1500"/>
          </a:p>
          <a:p>
            <a:pPr indent="0" lvl="0" marL="0" rtl="0" algn="l">
              <a:lnSpc>
                <a:spcPct val="120000"/>
              </a:lnSpc>
              <a:spcBef>
                <a:spcPts val="0"/>
              </a:spcBef>
              <a:spcAft>
                <a:spcPts val="0"/>
              </a:spcAft>
              <a:buNone/>
            </a:pPr>
            <a:r>
              <a:t/>
            </a:r>
            <a:endParaRPr sz="1500"/>
          </a:p>
          <a:p>
            <a:pPr indent="0" lvl="0" marL="0" rtl="0" algn="l">
              <a:lnSpc>
                <a:spcPct val="120000"/>
              </a:lnSpc>
              <a:spcBef>
                <a:spcPts val="0"/>
              </a:spcBef>
              <a:spcAft>
                <a:spcPts val="0"/>
              </a:spcAft>
              <a:buNone/>
            </a:pPr>
            <a:r>
              <a:rPr lang="en-US" sz="1500"/>
              <a:t>When the cooker is gift the free fuel remains with the customer who bought the cooker, which is a waste and does not help the actual cooker user. </a:t>
            </a:r>
            <a:endParaRPr sz="1500"/>
          </a:p>
          <a:p>
            <a:pPr indent="0" lvl="0" marL="0" rtl="0" algn="l">
              <a:lnSpc>
                <a:spcPct val="120000"/>
              </a:lnSpc>
              <a:spcBef>
                <a:spcPts val="0"/>
              </a:spcBef>
              <a:spcAft>
                <a:spcPts val="0"/>
              </a:spcAft>
              <a:buNone/>
            </a:pPr>
            <a:r>
              <a:t/>
            </a:r>
            <a:endParaRPr sz="1500"/>
          </a:p>
          <a:p>
            <a:pPr indent="0" lvl="0" marL="0" rtl="0" algn="l">
              <a:lnSpc>
                <a:spcPct val="120000"/>
              </a:lnSpc>
              <a:spcBef>
                <a:spcPts val="0"/>
              </a:spcBef>
              <a:spcAft>
                <a:spcPts val="0"/>
              </a:spcAft>
              <a:buNone/>
            </a:pPr>
            <a:r>
              <a:rPr lang="en-US" sz="1500"/>
              <a:t>In addition for future fuel promotions the fuel is being given to the original customer and not the canister owner. </a:t>
            </a:r>
            <a:endParaRPr sz="1500"/>
          </a:p>
          <a:p>
            <a:pPr indent="0" lvl="0" marL="0" rtl="0" algn="l">
              <a:lnSpc>
                <a:spcPct val="120000"/>
              </a:lnSpc>
              <a:spcBef>
                <a:spcPts val="0"/>
              </a:spcBef>
              <a:spcAft>
                <a:spcPts val="0"/>
              </a:spcAft>
              <a:buNone/>
            </a:pPr>
            <a:r>
              <a:t/>
            </a:r>
            <a:endParaRPr sz="1500"/>
          </a:p>
          <a:p>
            <a:pPr indent="0" lvl="0" marL="0" rtl="0" algn="l">
              <a:lnSpc>
                <a:spcPct val="120000"/>
              </a:lnSpc>
              <a:spcBef>
                <a:spcPts val="0"/>
              </a:spcBef>
              <a:spcAft>
                <a:spcPts val="0"/>
              </a:spcAft>
              <a:buNone/>
            </a:pPr>
            <a:r>
              <a:t/>
            </a:r>
            <a:endParaRPr sz="1500"/>
          </a:p>
        </p:txBody>
      </p:sp>
      <p:sp>
        <p:nvSpPr>
          <p:cNvPr id="174" name="Google Shape;174;p20"/>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pic>
        <p:nvPicPr>
          <p:cNvPr id="175" name="Google Shape;175;p20"/>
          <p:cNvPicPr preferRelativeResize="0"/>
          <p:nvPr/>
        </p:nvPicPr>
        <p:blipFill>
          <a:blip r:embed="rId4">
            <a:alphaModFix/>
          </a:blip>
          <a:stretch>
            <a:fillRect/>
          </a:stretch>
        </p:blipFill>
        <p:spPr>
          <a:xfrm>
            <a:off x="4417825" y="1412100"/>
            <a:ext cx="7538525" cy="4239425"/>
          </a:xfrm>
          <a:prstGeom prst="rect">
            <a:avLst/>
          </a:prstGeom>
          <a:noFill/>
          <a:ln>
            <a:noFill/>
          </a:ln>
        </p:spPr>
      </p:pic>
      <p:pic>
        <p:nvPicPr>
          <p:cNvPr id="176" name="Google Shape;176;p20"/>
          <p:cNvPicPr preferRelativeResize="0"/>
          <p:nvPr/>
        </p:nvPicPr>
        <p:blipFill>
          <a:blip r:embed="rId5">
            <a:alphaModFix/>
          </a:blip>
          <a:stretch>
            <a:fillRect/>
          </a:stretch>
        </p:blipFill>
        <p:spPr>
          <a:xfrm>
            <a:off x="7305475" y="2212850"/>
            <a:ext cx="3847099" cy="25003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1"/>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Options</a:t>
            </a:r>
            <a:endParaRPr/>
          </a:p>
        </p:txBody>
      </p:sp>
      <p:sp>
        <p:nvSpPr>
          <p:cNvPr id="183" name="Google Shape;183;p21"/>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graphicFrame>
        <p:nvGraphicFramePr>
          <p:cNvPr id="184" name="Google Shape;184;p21"/>
          <p:cNvGraphicFramePr/>
          <p:nvPr/>
        </p:nvGraphicFramePr>
        <p:xfrm>
          <a:off x="300450" y="1271875"/>
          <a:ext cx="3000000" cy="3000000"/>
        </p:xfrm>
        <a:graphic>
          <a:graphicData uri="http://schemas.openxmlformats.org/drawingml/2006/table">
            <a:tbl>
              <a:tblPr>
                <a:noFill/>
                <a:tableStyleId>{4D824919-B159-446F-9CFB-30D634853FD1}</a:tableStyleId>
              </a:tblPr>
              <a:tblGrid>
                <a:gridCol w="429675"/>
                <a:gridCol w="2385700"/>
                <a:gridCol w="4364825"/>
                <a:gridCol w="4364825"/>
              </a:tblGrid>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US"/>
                        <a:t>Description</a:t>
                      </a:r>
                      <a:endParaRPr/>
                    </a:p>
                  </a:txBody>
                  <a:tcPr marT="91425" marB="91425" marR="91425" marL="91425"/>
                </a:tc>
                <a:tc>
                  <a:txBody>
                    <a:bodyPr/>
                    <a:lstStyle/>
                    <a:p>
                      <a:pPr indent="0" lvl="0" marL="0" rtl="0" algn="l">
                        <a:spcBef>
                          <a:spcPts val="0"/>
                        </a:spcBef>
                        <a:spcAft>
                          <a:spcPts val="0"/>
                        </a:spcAft>
                        <a:buNone/>
                      </a:pPr>
                      <a:r>
                        <a:rPr lang="en-US"/>
                        <a:t>Pros</a:t>
                      </a:r>
                      <a:endParaRPr/>
                    </a:p>
                  </a:txBody>
                  <a:tcPr marT="91425" marB="91425" marR="91425" marL="91425"/>
                </a:tc>
                <a:tc>
                  <a:txBody>
                    <a:bodyPr/>
                    <a:lstStyle/>
                    <a:p>
                      <a:pPr indent="0" lvl="0" marL="0" rtl="0" algn="l">
                        <a:spcBef>
                          <a:spcPts val="0"/>
                        </a:spcBef>
                        <a:spcAft>
                          <a:spcPts val="0"/>
                        </a:spcAft>
                        <a:buNone/>
                      </a:pPr>
                      <a:r>
                        <a:rPr lang="en-US"/>
                        <a:t>Cons</a:t>
                      </a:r>
                      <a:endParaRPr/>
                    </a:p>
                  </a:txBody>
                  <a:tcPr marT="91425" marB="91425" marR="91425" marL="91425"/>
                </a:tc>
              </a:tr>
              <a:tr h="381000">
                <a:tc>
                  <a:txBody>
                    <a:bodyPr/>
                    <a:lstStyle/>
                    <a:p>
                      <a:pPr indent="0" lvl="0" marL="0" rtl="0" algn="l">
                        <a:spcBef>
                          <a:spcPts val="0"/>
                        </a:spcBef>
                        <a:spcAft>
                          <a:spcPts val="0"/>
                        </a:spcAft>
                        <a:buNone/>
                      </a:pPr>
                      <a:r>
                        <a:rPr lang="en-US"/>
                        <a:t>1</a:t>
                      </a:r>
                      <a:endParaRPr/>
                    </a:p>
                  </a:txBody>
                  <a:tcPr marT="91425" marB="91425" marR="91425" marL="91425"/>
                </a:tc>
                <a:tc>
                  <a:txBody>
                    <a:bodyPr/>
                    <a:lstStyle/>
                    <a:p>
                      <a:pPr indent="0" lvl="0" marL="0" rtl="0" algn="l">
                        <a:spcBef>
                          <a:spcPts val="0"/>
                        </a:spcBef>
                        <a:spcAft>
                          <a:spcPts val="0"/>
                        </a:spcAft>
                        <a:buNone/>
                      </a:pPr>
                      <a:r>
                        <a:rPr lang="en-US"/>
                        <a:t>When a canister is </a:t>
                      </a:r>
                      <a:r>
                        <a:rPr lang="en-US"/>
                        <a:t>transferred</a:t>
                      </a:r>
                      <a:r>
                        <a:rPr lang="en-US"/>
                        <a:t> automatically transfer the free fuel to the new user. </a:t>
                      </a:r>
                      <a:endParaRPr/>
                    </a:p>
                  </a:txBody>
                  <a:tcPr marT="91425" marB="91425" marR="91425" marL="91425"/>
                </a:tc>
                <a:tc>
                  <a:txBody>
                    <a:bodyPr/>
                    <a:lstStyle/>
                    <a:p>
                      <a:pPr indent="-317500" lvl="0" marL="457200" rtl="0" algn="l">
                        <a:spcBef>
                          <a:spcPts val="0"/>
                        </a:spcBef>
                        <a:spcAft>
                          <a:spcPts val="0"/>
                        </a:spcAft>
                        <a:buSzPts val="1400"/>
                        <a:buChar char="●"/>
                      </a:pPr>
                      <a:r>
                        <a:rPr lang="en-US"/>
                        <a:t>Automated </a:t>
                      </a:r>
                      <a:endParaRPr/>
                    </a:p>
                    <a:p>
                      <a:pPr indent="-317500" lvl="0" marL="457200" rtl="0" algn="l">
                        <a:spcBef>
                          <a:spcPts val="0"/>
                        </a:spcBef>
                        <a:spcAft>
                          <a:spcPts val="0"/>
                        </a:spcAft>
                        <a:buSzPts val="1400"/>
                        <a:buChar char="●"/>
                      </a:pPr>
                      <a:r>
                        <a:rPr lang="en-US"/>
                        <a:t>Very simple</a:t>
                      </a:r>
                      <a:endParaRPr/>
                    </a:p>
                  </a:txBody>
                  <a:tcPr marT="91425" marB="91425" marR="91425" marL="91425"/>
                </a:tc>
                <a:tc>
                  <a:txBody>
                    <a:bodyPr/>
                    <a:lstStyle/>
                    <a:p>
                      <a:pPr indent="-317500" lvl="0" marL="457200" rtl="0" algn="l">
                        <a:spcBef>
                          <a:spcPts val="0"/>
                        </a:spcBef>
                        <a:spcAft>
                          <a:spcPts val="0"/>
                        </a:spcAft>
                        <a:buClr>
                          <a:schemeClr val="dk1"/>
                        </a:buClr>
                        <a:buSzPts val="1400"/>
                        <a:buChar char="●"/>
                      </a:pPr>
                      <a:r>
                        <a:rPr lang="en-US">
                          <a:solidFill>
                            <a:schemeClr val="dk1"/>
                          </a:solidFill>
                        </a:rPr>
                        <a:t>Would mean the free fuel would need to be attached to the canister in some way.</a:t>
                      </a:r>
                      <a:endParaRPr>
                        <a:solidFill>
                          <a:schemeClr val="dk1"/>
                        </a:solidFill>
                      </a:endParaRPr>
                    </a:p>
                    <a:p>
                      <a:pPr indent="-317500" lvl="0" marL="457200" rtl="0" algn="l">
                        <a:spcBef>
                          <a:spcPts val="0"/>
                        </a:spcBef>
                        <a:spcAft>
                          <a:spcPts val="0"/>
                        </a:spcAft>
                        <a:buSzPts val="1400"/>
                        <a:buChar char="●"/>
                      </a:pPr>
                      <a:r>
                        <a:rPr lang="en-US"/>
                        <a:t>Hard to transfer fuel back if customer does not want to give it away. This method doesn’t take into account why a canister is being transferred.</a:t>
                      </a:r>
                      <a:endParaRPr/>
                    </a:p>
                  </a:txBody>
                  <a:tcPr marT="91425" marB="91425" marR="91425" marL="91425"/>
                </a:tc>
              </a:tr>
              <a:tr h="381000">
                <a:tc>
                  <a:txBody>
                    <a:bodyPr/>
                    <a:lstStyle/>
                    <a:p>
                      <a:pPr indent="0" lvl="0" marL="0" rtl="0" algn="l">
                        <a:spcBef>
                          <a:spcPts val="0"/>
                        </a:spcBef>
                        <a:spcAft>
                          <a:spcPts val="0"/>
                        </a:spcAft>
                        <a:buNone/>
                      </a:pPr>
                      <a:r>
                        <a:rPr lang="en-US"/>
                        <a:t>2</a:t>
                      </a:r>
                      <a:endParaRPr/>
                    </a:p>
                  </a:txBody>
                  <a:tcPr marT="91425" marB="91425" marR="91425" marL="91425"/>
                </a:tc>
                <a:tc>
                  <a:txBody>
                    <a:bodyPr/>
                    <a:lstStyle/>
                    <a:p>
                      <a:pPr indent="0" lvl="0" marL="0" rtl="0" algn="l">
                        <a:spcBef>
                          <a:spcPts val="0"/>
                        </a:spcBef>
                        <a:spcAft>
                          <a:spcPts val="0"/>
                        </a:spcAft>
                        <a:buNone/>
                      </a:pPr>
                      <a:r>
                        <a:rPr lang="en-US"/>
                        <a:t>Add free fuel to the credit / debit panel </a:t>
                      </a:r>
                      <a:endParaRPr/>
                    </a:p>
                  </a:txBody>
                  <a:tcPr marT="91425" marB="91425" marR="91425" marL="91425"/>
                </a:tc>
                <a:tc>
                  <a:txBody>
                    <a:bodyPr/>
                    <a:lstStyle/>
                    <a:p>
                      <a:pPr indent="-317500" lvl="0" marL="457200" rtl="0" algn="l">
                        <a:spcBef>
                          <a:spcPts val="0"/>
                        </a:spcBef>
                        <a:spcAft>
                          <a:spcPts val="0"/>
                        </a:spcAft>
                        <a:buSzPts val="1400"/>
                        <a:buChar char="●"/>
                      </a:pPr>
                      <a:r>
                        <a:rPr lang="en-US"/>
                        <a:t>Small change to existing function.</a:t>
                      </a:r>
                      <a:endParaRPr/>
                    </a:p>
                    <a:p>
                      <a:pPr indent="-317500" lvl="0" marL="457200" rtl="0" algn="l">
                        <a:spcBef>
                          <a:spcPts val="0"/>
                        </a:spcBef>
                        <a:spcAft>
                          <a:spcPts val="0"/>
                        </a:spcAft>
                        <a:buSzPts val="1400"/>
                        <a:buChar char="●"/>
                      </a:pPr>
                      <a:r>
                        <a:rPr lang="en-US"/>
                        <a:t>Can be done when customer calls to transfer canister and customer is on the phone so can validate request to transfer</a:t>
                      </a:r>
                      <a:endParaRPr/>
                    </a:p>
                  </a:txBody>
                  <a:tcPr marT="91425" marB="91425" marR="91425" marL="91425"/>
                </a:tc>
                <a:tc>
                  <a:txBody>
                    <a:bodyPr/>
                    <a:lstStyle/>
                    <a:p>
                      <a:pPr indent="-317500" lvl="0" marL="457200" rtl="0" algn="l">
                        <a:spcBef>
                          <a:spcPts val="0"/>
                        </a:spcBef>
                        <a:spcAft>
                          <a:spcPts val="0"/>
                        </a:spcAft>
                        <a:buSzPts val="1400"/>
                        <a:buChar char="●"/>
                      </a:pPr>
                      <a:r>
                        <a:rPr lang="en-US"/>
                        <a:t>More work for Customer Care as this is a two step process (debit one user, then credit another).</a:t>
                      </a:r>
                      <a:endParaRPr/>
                    </a:p>
                  </a:txBody>
                  <a:tcPr marT="91425" marB="91425" marR="91425" marL="91425"/>
                </a:tc>
              </a:tr>
              <a:tr h="381000">
                <a:tc>
                  <a:txBody>
                    <a:bodyPr/>
                    <a:lstStyle/>
                    <a:p>
                      <a:pPr indent="0" lvl="0" marL="0" rtl="0" algn="l">
                        <a:spcBef>
                          <a:spcPts val="0"/>
                        </a:spcBef>
                        <a:spcAft>
                          <a:spcPts val="0"/>
                        </a:spcAft>
                        <a:buNone/>
                      </a:pPr>
                      <a:r>
                        <a:rPr lang="en-US"/>
                        <a:t>3</a:t>
                      </a:r>
                      <a:endParaRPr/>
                    </a:p>
                  </a:txBody>
                  <a:tcPr marT="91425" marB="91425" marR="91425" marL="91425"/>
                </a:tc>
                <a:tc>
                  <a:txBody>
                    <a:bodyPr/>
                    <a:lstStyle/>
                    <a:p>
                      <a:pPr indent="0" lvl="0" marL="0" rtl="0" algn="l">
                        <a:spcBef>
                          <a:spcPts val="0"/>
                        </a:spcBef>
                        <a:spcAft>
                          <a:spcPts val="0"/>
                        </a:spcAft>
                        <a:buNone/>
                      </a:pPr>
                      <a:r>
                        <a:rPr lang="en-US"/>
                        <a:t>Create a transfer free fuel to another user button. </a:t>
                      </a:r>
                      <a:endParaRPr/>
                    </a:p>
                  </a:txBody>
                  <a:tcPr marT="91425" marB="91425" marR="91425" marL="91425"/>
                </a:tc>
                <a:tc>
                  <a:txBody>
                    <a:bodyPr/>
                    <a:lstStyle/>
                    <a:p>
                      <a:pPr indent="-317500" lvl="0" marL="457200" rtl="0" algn="l">
                        <a:spcBef>
                          <a:spcPts val="0"/>
                        </a:spcBef>
                        <a:spcAft>
                          <a:spcPts val="0"/>
                        </a:spcAft>
                        <a:buClr>
                          <a:schemeClr val="dk1"/>
                        </a:buClr>
                        <a:buSzPts val="1400"/>
                        <a:buChar char="●"/>
                      </a:pPr>
                      <a:r>
                        <a:rPr lang="en-US">
                          <a:solidFill>
                            <a:schemeClr val="dk1"/>
                          </a:solidFill>
                        </a:rPr>
                        <a:t>Can be done when customer calls to transfer canister and customer is on the phone so can validate request to transfer</a:t>
                      </a:r>
                      <a:endParaRPr/>
                    </a:p>
                  </a:txBody>
                  <a:tcPr marT="91425" marB="91425" marR="91425" marL="91425"/>
                </a:tc>
                <a:tc>
                  <a:txBody>
                    <a:bodyPr/>
                    <a:lstStyle/>
                    <a:p>
                      <a:pPr indent="-317500" lvl="0" marL="457200" rtl="0" algn="l">
                        <a:spcBef>
                          <a:spcPts val="0"/>
                        </a:spcBef>
                        <a:spcAft>
                          <a:spcPts val="0"/>
                        </a:spcAft>
                        <a:buSzPts val="1400"/>
                        <a:buChar char="●"/>
                      </a:pPr>
                      <a:r>
                        <a:rPr lang="en-US"/>
                        <a:t>Doesn’t solve the problem of identifying customers for promos</a:t>
                      </a:r>
                      <a:endParaRPr/>
                    </a:p>
                  </a:txBody>
                  <a:tcPr marT="91425" marB="91425" marR="91425" marL="91425"/>
                </a:tc>
              </a:tr>
              <a:tr h="381000">
                <a:tc>
                  <a:txBody>
                    <a:bodyPr/>
                    <a:lstStyle/>
                    <a:p>
                      <a:pPr indent="0" lvl="0" marL="0" rtl="0" algn="l">
                        <a:spcBef>
                          <a:spcPts val="0"/>
                        </a:spcBef>
                        <a:spcAft>
                          <a:spcPts val="0"/>
                        </a:spcAft>
                        <a:buNone/>
                      </a:pPr>
                      <a:r>
                        <a:rPr lang="en-US"/>
                        <a:t>4</a:t>
                      </a:r>
                      <a:endParaRPr/>
                    </a:p>
                  </a:txBody>
                  <a:tcPr marT="91425" marB="91425" marR="91425" marL="91425"/>
                </a:tc>
                <a:tc>
                  <a:txBody>
                    <a:bodyPr/>
                    <a:lstStyle/>
                    <a:p>
                      <a:pPr indent="0" lvl="0" marL="0" rtl="0" algn="l">
                        <a:spcBef>
                          <a:spcPts val="0"/>
                        </a:spcBef>
                        <a:spcAft>
                          <a:spcPts val="0"/>
                        </a:spcAft>
                        <a:buNone/>
                      </a:pPr>
                      <a:r>
                        <a:rPr lang="en-US"/>
                        <a:t>A way to mark an individual as a gift recipient to transfer future benefits.</a:t>
                      </a:r>
                      <a:endParaRPr/>
                    </a:p>
                  </a:txBody>
                  <a:tcPr marT="91425" marB="91425" marR="91425" marL="91425"/>
                </a:tc>
                <a:tc>
                  <a:txBody>
                    <a:bodyPr/>
                    <a:lstStyle/>
                    <a:p>
                      <a:pPr indent="-317500" lvl="0" marL="457200" rtl="0" algn="l">
                        <a:spcBef>
                          <a:spcPts val="0"/>
                        </a:spcBef>
                        <a:spcAft>
                          <a:spcPts val="0"/>
                        </a:spcAft>
                        <a:buSzPts val="1400"/>
                        <a:buChar char="●"/>
                      </a:pPr>
                      <a:r>
                        <a:rPr lang="en-US"/>
                        <a:t>Allows us to identify them for future fuel promos </a:t>
                      </a:r>
                      <a:endParaRPr/>
                    </a:p>
                    <a:p>
                      <a:pPr indent="-317500" lvl="0" marL="457200" rtl="0" algn="l">
                        <a:spcBef>
                          <a:spcPts val="0"/>
                        </a:spcBef>
                        <a:spcAft>
                          <a:spcPts val="0"/>
                        </a:spcAft>
                        <a:buSzPts val="1400"/>
                        <a:buChar char="●"/>
                      </a:pPr>
                      <a:r>
                        <a:rPr lang="en-US"/>
                        <a:t>CC can quickly tell the customer’s status.</a:t>
                      </a:r>
                      <a:endParaRPr/>
                    </a:p>
                  </a:txBody>
                  <a:tcPr marT="91425" marB="91425" marR="91425" marL="91425"/>
                </a:tc>
                <a:tc>
                  <a:txBody>
                    <a:bodyPr/>
                    <a:lstStyle/>
                    <a:p>
                      <a:pPr indent="-317500" lvl="0" marL="457200" rtl="0" algn="l">
                        <a:spcBef>
                          <a:spcPts val="0"/>
                        </a:spcBef>
                        <a:spcAft>
                          <a:spcPts val="0"/>
                        </a:spcAft>
                        <a:buSzPts val="1400"/>
                        <a:buChar char="●"/>
                      </a:pPr>
                      <a:r>
                        <a:rPr lang="en-US"/>
                        <a:t>Possibly slightly more work</a:t>
                      </a:r>
                      <a:endParaRPr/>
                    </a:p>
                  </a:txBody>
                  <a:tcPr marT="91425" marB="91425" marR="91425" marL="91425"/>
                </a:tc>
              </a:tr>
            </a:tbl>
          </a:graphicData>
        </a:graphic>
      </p:graphicFrame>
      <p:sp>
        <p:nvSpPr>
          <p:cNvPr id="185" name="Google Shape;185;p21"/>
          <p:cNvSpPr/>
          <p:nvPr/>
        </p:nvSpPr>
        <p:spPr>
          <a:xfrm>
            <a:off x="10537925" y="5058950"/>
            <a:ext cx="1660200" cy="457200"/>
          </a:xfrm>
          <a:prstGeom prst="leftArrow">
            <a:avLst>
              <a:gd fmla="val 50000" name="adj1"/>
              <a:gd fmla="val 50000" name="adj2"/>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200"/>
              <a:t>Preferred</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2"/>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marR="0" rtl="0" algn="l">
              <a:lnSpc>
                <a:spcPct val="115000"/>
              </a:lnSpc>
              <a:spcBef>
                <a:spcPts val="1000"/>
              </a:spcBef>
              <a:spcAft>
                <a:spcPts val="1000"/>
              </a:spcAft>
              <a:buNone/>
            </a:pPr>
            <a:r>
              <a:rPr lang="en-US"/>
              <a:t>Option 4 - User Journey</a:t>
            </a:r>
            <a:endParaRPr b="1" sz="1100">
              <a:solidFill>
                <a:srgbClr val="222222"/>
              </a:solidFill>
              <a:highlight>
                <a:srgbClr val="FFFFFF"/>
              </a:highlight>
              <a:latin typeface="Arial"/>
              <a:ea typeface="Arial"/>
              <a:cs typeface="Arial"/>
              <a:sym typeface="Arial"/>
            </a:endParaRPr>
          </a:p>
        </p:txBody>
      </p:sp>
      <p:sp>
        <p:nvSpPr>
          <p:cNvPr id="192" name="Google Shape;192;p22"/>
          <p:cNvSpPr txBox="1"/>
          <p:nvPr>
            <p:ph idx="12" type="sldNum"/>
          </p:nvPr>
        </p:nvSpPr>
        <p:spPr>
          <a:xfrm>
            <a:off x="11733276" y="6414377"/>
            <a:ext cx="458700" cy="4437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
        <p:nvSpPr>
          <p:cNvPr id="193" name="Google Shape;193;p22"/>
          <p:cNvSpPr/>
          <p:nvPr/>
        </p:nvSpPr>
        <p:spPr>
          <a:xfrm>
            <a:off x="481350" y="1340375"/>
            <a:ext cx="1447500" cy="843300"/>
          </a:xfrm>
          <a:prstGeom prst="rect">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Customer Care finds giver’s account</a:t>
            </a:r>
            <a:endParaRPr>
              <a:latin typeface="Nunito"/>
              <a:ea typeface="Nunito"/>
              <a:cs typeface="Nunito"/>
              <a:sym typeface="Nunito"/>
            </a:endParaRPr>
          </a:p>
        </p:txBody>
      </p:sp>
      <p:sp>
        <p:nvSpPr>
          <p:cNvPr id="194" name="Google Shape;194;p22"/>
          <p:cNvSpPr/>
          <p:nvPr/>
        </p:nvSpPr>
        <p:spPr>
          <a:xfrm>
            <a:off x="2841270" y="1974603"/>
            <a:ext cx="1447500" cy="843300"/>
          </a:xfrm>
          <a:prstGeom prst="rect">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User clicks on unassign canister</a:t>
            </a:r>
            <a:endParaRPr>
              <a:latin typeface="Nunito"/>
              <a:ea typeface="Nunito"/>
              <a:cs typeface="Nunito"/>
              <a:sym typeface="Nunito"/>
            </a:endParaRPr>
          </a:p>
        </p:txBody>
      </p:sp>
      <p:sp>
        <p:nvSpPr>
          <p:cNvPr id="195" name="Google Shape;195;p22"/>
          <p:cNvSpPr/>
          <p:nvPr/>
        </p:nvSpPr>
        <p:spPr>
          <a:xfrm>
            <a:off x="5201190" y="2608831"/>
            <a:ext cx="1447500" cy="843300"/>
          </a:xfrm>
          <a:prstGeom prst="rect">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User clicks to gift the canister</a:t>
            </a:r>
            <a:endParaRPr>
              <a:latin typeface="Nunito"/>
              <a:ea typeface="Nunito"/>
              <a:cs typeface="Nunito"/>
              <a:sym typeface="Nunito"/>
            </a:endParaRPr>
          </a:p>
        </p:txBody>
      </p:sp>
      <p:sp>
        <p:nvSpPr>
          <p:cNvPr id="196" name="Google Shape;196;p22"/>
          <p:cNvSpPr/>
          <p:nvPr/>
        </p:nvSpPr>
        <p:spPr>
          <a:xfrm>
            <a:off x="7561111" y="3243059"/>
            <a:ext cx="1447500" cy="843300"/>
          </a:xfrm>
          <a:prstGeom prst="rect">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User enters phone number of recipient </a:t>
            </a:r>
            <a:endParaRPr>
              <a:latin typeface="Nunito"/>
              <a:ea typeface="Nunito"/>
              <a:cs typeface="Nunito"/>
              <a:sym typeface="Nunito"/>
            </a:endParaRPr>
          </a:p>
        </p:txBody>
      </p:sp>
      <p:sp>
        <p:nvSpPr>
          <p:cNvPr id="197" name="Google Shape;197;p22"/>
          <p:cNvSpPr/>
          <p:nvPr/>
        </p:nvSpPr>
        <p:spPr>
          <a:xfrm>
            <a:off x="9921031" y="3877287"/>
            <a:ext cx="1447500" cy="843300"/>
          </a:xfrm>
          <a:prstGeom prst="rect">
            <a:avLst/>
          </a:prstGeom>
          <a:solidFill>
            <a:srgbClr val="65D9F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latin typeface="Nunito"/>
                <a:ea typeface="Nunito"/>
                <a:cs typeface="Nunito"/>
                <a:sym typeface="Nunito"/>
              </a:rPr>
              <a:t>Canister and free fuel are reassigned</a:t>
            </a:r>
            <a:endParaRPr>
              <a:latin typeface="Nunito"/>
              <a:ea typeface="Nunito"/>
              <a:cs typeface="Nunito"/>
              <a:sym typeface="Nunito"/>
            </a:endParaRPr>
          </a:p>
        </p:txBody>
      </p:sp>
      <p:sp>
        <p:nvSpPr>
          <p:cNvPr id="198" name="Google Shape;198;p22"/>
          <p:cNvSpPr txBox="1"/>
          <p:nvPr/>
        </p:nvSpPr>
        <p:spPr>
          <a:xfrm>
            <a:off x="427100" y="4877825"/>
            <a:ext cx="10985100" cy="127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SemiBold"/>
                <a:ea typeface="Nunito SemiBold"/>
                <a:cs typeface="Nunito SemiBold"/>
                <a:sym typeface="Nunito SemiBold"/>
              </a:rPr>
              <a:t>Prerequisite: The recipient must have an account set up before theis process can be done.</a:t>
            </a:r>
            <a:endParaRPr>
              <a:latin typeface="Nunito SemiBold"/>
              <a:ea typeface="Nunito SemiBold"/>
              <a:cs typeface="Nunito SemiBold"/>
              <a:sym typeface="Nunito SemiBold"/>
            </a:endParaRPr>
          </a:p>
          <a:p>
            <a:pPr indent="0" lvl="0" marL="0" rtl="0" algn="l">
              <a:spcBef>
                <a:spcPts val="0"/>
              </a:spcBef>
              <a:spcAft>
                <a:spcPts val="0"/>
              </a:spcAft>
              <a:buNone/>
            </a:pPr>
            <a:r>
              <a:t/>
            </a:r>
            <a:endParaRPr>
              <a:latin typeface="Nunito SemiBold"/>
              <a:ea typeface="Nunito SemiBold"/>
              <a:cs typeface="Nunito SemiBold"/>
              <a:sym typeface="Nunito SemiBold"/>
            </a:endParaRPr>
          </a:p>
          <a:p>
            <a:pPr indent="0" lvl="0" marL="0" rtl="0" algn="l">
              <a:spcBef>
                <a:spcPts val="0"/>
              </a:spcBef>
              <a:spcAft>
                <a:spcPts val="0"/>
              </a:spcAft>
              <a:buNone/>
            </a:pPr>
            <a:r>
              <a:rPr lang="en-US">
                <a:latin typeface="Nunito SemiBold"/>
                <a:ea typeface="Nunito SemiBold"/>
                <a:cs typeface="Nunito SemiBold"/>
                <a:sym typeface="Nunito SemiBold"/>
              </a:rPr>
              <a:t>Fix: Move the API call for order placement to immediately following the creation of an account (step 3)</a:t>
            </a:r>
            <a:endParaRPr>
              <a:latin typeface="Nunito SemiBold"/>
              <a:ea typeface="Nunito SemiBold"/>
              <a:cs typeface="Nunito SemiBold"/>
              <a:sym typeface="Nunito SemiBold"/>
            </a:endParaRPr>
          </a:p>
        </p:txBody>
      </p:sp>
      <p:cxnSp>
        <p:nvCxnSpPr>
          <p:cNvPr id="199" name="Google Shape;199;p22"/>
          <p:cNvCxnSpPr>
            <a:stCxn id="193" idx="3"/>
            <a:endCxn id="194" idx="1"/>
          </p:cNvCxnSpPr>
          <p:nvPr/>
        </p:nvCxnSpPr>
        <p:spPr>
          <a:xfrm>
            <a:off x="1928850" y="1762025"/>
            <a:ext cx="912300" cy="634200"/>
          </a:xfrm>
          <a:prstGeom prst="bentConnector3">
            <a:avLst>
              <a:gd fmla="val 50007" name="adj1"/>
            </a:avLst>
          </a:prstGeom>
          <a:noFill/>
          <a:ln cap="flat" cmpd="sng" w="9525">
            <a:solidFill>
              <a:schemeClr val="dk2"/>
            </a:solidFill>
            <a:prstDash val="solid"/>
            <a:round/>
            <a:headEnd len="med" w="med" type="none"/>
            <a:tailEnd len="med" w="med" type="stealth"/>
          </a:ln>
        </p:spPr>
      </p:cxnSp>
      <p:cxnSp>
        <p:nvCxnSpPr>
          <p:cNvPr id="200" name="Google Shape;200;p22"/>
          <p:cNvCxnSpPr>
            <a:stCxn id="194" idx="3"/>
            <a:endCxn id="195" idx="1"/>
          </p:cNvCxnSpPr>
          <p:nvPr/>
        </p:nvCxnSpPr>
        <p:spPr>
          <a:xfrm>
            <a:off x="4288770" y="2396253"/>
            <a:ext cx="912300" cy="634200"/>
          </a:xfrm>
          <a:prstGeom prst="bentConnector3">
            <a:avLst>
              <a:gd fmla="val 50007" name="adj1"/>
            </a:avLst>
          </a:prstGeom>
          <a:noFill/>
          <a:ln cap="flat" cmpd="sng" w="9525">
            <a:solidFill>
              <a:schemeClr val="dk2"/>
            </a:solidFill>
            <a:prstDash val="solid"/>
            <a:round/>
            <a:headEnd len="med" w="med" type="none"/>
            <a:tailEnd len="med" w="med" type="stealth"/>
          </a:ln>
        </p:spPr>
      </p:cxnSp>
      <p:cxnSp>
        <p:nvCxnSpPr>
          <p:cNvPr id="201" name="Google Shape;201;p22"/>
          <p:cNvCxnSpPr>
            <a:stCxn id="195" idx="3"/>
            <a:endCxn id="196" idx="1"/>
          </p:cNvCxnSpPr>
          <p:nvPr/>
        </p:nvCxnSpPr>
        <p:spPr>
          <a:xfrm>
            <a:off x="6648690" y="3030481"/>
            <a:ext cx="912300" cy="634200"/>
          </a:xfrm>
          <a:prstGeom prst="bentConnector3">
            <a:avLst>
              <a:gd fmla="val 50007" name="adj1"/>
            </a:avLst>
          </a:prstGeom>
          <a:noFill/>
          <a:ln cap="flat" cmpd="sng" w="9525">
            <a:solidFill>
              <a:schemeClr val="dk2"/>
            </a:solidFill>
            <a:prstDash val="solid"/>
            <a:round/>
            <a:headEnd len="med" w="med" type="none"/>
            <a:tailEnd len="med" w="med" type="stealth"/>
          </a:ln>
        </p:spPr>
      </p:cxnSp>
      <p:cxnSp>
        <p:nvCxnSpPr>
          <p:cNvPr id="202" name="Google Shape;202;p22"/>
          <p:cNvCxnSpPr>
            <a:stCxn id="196" idx="3"/>
            <a:endCxn id="197" idx="1"/>
          </p:cNvCxnSpPr>
          <p:nvPr/>
        </p:nvCxnSpPr>
        <p:spPr>
          <a:xfrm>
            <a:off x="9008611" y="3664709"/>
            <a:ext cx="912300" cy="634200"/>
          </a:xfrm>
          <a:prstGeom prst="bentConnector3">
            <a:avLst>
              <a:gd fmla="val 50007" name="adj1"/>
            </a:avLst>
          </a:prstGeom>
          <a:noFill/>
          <a:ln cap="flat" cmpd="sng" w="9525">
            <a:solidFill>
              <a:schemeClr val="dk2"/>
            </a:solidFill>
            <a:prstDash val="solid"/>
            <a:round/>
            <a:headEnd len="med" w="med" type="none"/>
            <a:tailEnd len="med" w="med" type="stealth"/>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3"/>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marR="0" rtl="0" algn="l">
              <a:lnSpc>
                <a:spcPct val="115000"/>
              </a:lnSpc>
              <a:spcBef>
                <a:spcPts val="1000"/>
              </a:spcBef>
              <a:spcAft>
                <a:spcPts val="1000"/>
              </a:spcAft>
              <a:buNone/>
            </a:pPr>
            <a:r>
              <a:rPr lang="en-US"/>
              <a:t>Option 4 - High level design</a:t>
            </a:r>
            <a:endParaRPr b="1" sz="1100">
              <a:solidFill>
                <a:srgbClr val="222222"/>
              </a:solidFill>
              <a:highlight>
                <a:srgbClr val="FFFFFF"/>
              </a:highlight>
              <a:latin typeface="Arial"/>
              <a:ea typeface="Arial"/>
              <a:cs typeface="Arial"/>
              <a:sym typeface="Arial"/>
            </a:endParaRPr>
          </a:p>
        </p:txBody>
      </p:sp>
      <p:sp>
        <p:nvSpPr>
          <p:cNvPr id="209" name="Google Shape;209;p23"/>
          <p:cNvSpPr txBox="1"/>
          <p:nvPr>
            <p:ph idx="12" type="sldNum"/>
          </p:nvPr>
        </p:nvSpPr>
        <p:spPr>
          <a:xfrm>
            <a:off x="11733276" y="6414377"/>
            <a:ext cx="458700" cy="4437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4"/>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Questions for Ari</a:t>
            </a:r>
            <a:endParaRPr/>
          </a:p>
        </p:txBody>
      </p:sp>
      <p:sp>
        <p:nvSpPr>
          <p:cNvPr id="216" name="Google Shape;216;p24"/>
          <p:cNvSpPr txBox="1"/>
          <p:nvPr>
            <p:ph idx="1" type="subTitle"/>
          </p:nvPr>
        </p:nvSpPr>
        <p:spPr>
          <a:xfrm>
            <a:off x="458724" y="1332470"/>
            <a:ext cx="11274600" cy="48519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Do we also need a way to be able to give free fuel to individuals and groups on an ad hoc basis?</a:t>
            </a:r>
            <a:endParaRPr/>
          </a:p>
          <a:p>
            <a:pPr indent="0" lvl="0" marL="0" rtl="0" algn="l">
              <a:spcBef>
                <a:spcPts val="1000"/>
              </a:spcBef>
              <a:spcAft>
                <a:spcPts val="0"/>
              </a:spcAft>
              <a:buNone/>
            </a:pPr>
            <a:r>
              <a:rPr lang="en-US"/>
              <a:t>Do we want to be able to identify gift recipients?</a:t>
            </a:r>
            <a:endParaRPr/>
          </a:p>
          <a:p>
            <a:pPr indent="0" lvl="0" marL="0" rtl="0" algn="l">
              <a:spcBef>
                <a:spcPts val="1000"/>
              </a:spcBef>
              <a:spcAft>
                <a:spcPts val="0"/>
              </a:spcAft>
              <a:buNone/>
            </a:pPr>
            <a:r>
              <a:rPr lang="en-US"/>
              <a:t>Do we want Cooker information back in KOKO Core and be able to transfer cookers between individuals? </a:t>
            </a:r>
            <a:endParaRPr/>
          </a:p>
          <a:p>
            <a:pPr indent="0" lvl="0" marL="0" rtl="0" algn="l">
              <a:spcBef>
                <a:spcPts val="1000"/>
              </a:spcBef>
              <a:spcAft>
                <a:spcPts val="0"/>
              </a:spcAft>
              <a:buNone/>
            </a:pPr>
            <a:r>
              <a:t/>
            </a:r>
            <a:endParaRPr/>
          </a:p>
        </p:txBody>
      </p:sp>
      <p:sp>
        <p:nvSpPr>
          <p:cNvPr id="217" name="Google Shape;217;p2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25"/>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23" name="Google Shape;223;p25"/>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24" name="Google Shape;224;p25"/>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p26"/>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30" name="Google Shape;230;p26"/>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t/>
            </a:r>
            <a:endParaRPr/>
          </a:p>
        </p:txBody>
      </p:sp>
      <p:sp>
        <p:nvSpPr>
          <p:cNvPr id="231" name="Google Shape;231;p26"/>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t/>
            </a:r>
            <a:endParaRPr/>
          </a:p>
        </p:txBody>
      </p:sp>
      <p:sp>
        <p:nvSpPr>
          <p:cNvPr id="232" name="Google Shape;232;p26"/>
          <p:cNvSpPr txBox="1"/>
          <p:nvPr>
            <p:ph idx="4294967295" type="sldNum"/>
          </p:nvPr>
        </p:nvSpPr>
        <p:spPr>
          <a:xfrm>
            <a:off x="15644284" y="6415088"/>
            <a:ext cx="611700" cy="442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i="0" lang="en-US" sz="1800" u="none" cap="none" strike="noStrike">
                <a:solidFill>
                  <a:schemeClr val="dk1"/>
                </a:solidFill>
                <a:latin typeface="Nunito SemiBold"/>
                <a:ea typeface="Nunito SemiBold"/>
                <a:cs typeface="Nunito SemiBold"/>
                <a:sym typeface="Nunito SemiBold"/>
              </a:rPr>
              <a:t>‹#›</a:t>
            </a:fld>
            <a:endParaRPr sz="1800">
              <a:solidFill>
                <a:schemeClr val="dk1"/>
              </a:solidFill>
              <a:latin typeface="Nunito SemiBold"/>
              <a:ea typeface="Nunito SemiBold"/>
              <a:cs typeface="Nunito SemiBold"/>
              <a:sym typeface="Nunito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27"/>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38" name="Google Shape;238;p27"/>
          <p:cNvSpPr txBox="1"/>
          <p:nvPr>
            <p:ph type="title"/>
          </p:nvPr>
        </p:nvSpPr>
        <p:spPr>
          <a:xfrm>
            <a:off x="6740525" y="3005087"/>
            <a:ext cx="5095800" cy="746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239" name="Google Shape;239;p27"/>
          <p:cNvSpPr txBox="1"/>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t/>
            </a:r>
            <a:endParaRPr sz="1800">
              <a:solidFill>
                <a:srgbClr val="000000"/>
              </a:solidFill>
              <a:latin typeface="Nunito"/>
              <a:ea typeface="Nunito"/>
              <a:cs typeface="Nunito"/>
              <a:sym typeface="Nunito"/>
            </a:endParaRPr>
          </a:p>
        </p:txBody>
      </p:sp>
      <p:sp>
        <p:nvSpPr>
          <p:cNvPr id="240" name="Google Shape;240;p27"/>
          <p:cNvSpPr txBox="1"/>
          <p:nvPr>
            <p:ph idx="1" type="subTitle"/>
          </p:nvPr>
        </p:nvSpPr>
        <p:spPr>
          <a:xfrm>
            <a:off x="6740524" y="3812970"/>
            <a:ext cx="5095800" cy="7461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KOKO Corporate Layout (2019)">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